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8" r:id="rId13"/>
    <p:sldId id="269" r:id="rId14"/>
    <p:sldId id="272" r:id="rId15"/>
    <p:sldId id="270" r:id="rId16"/>
    <p:sldId id="273" r:id="rId17"/>
    <p:sldId id="271" r:id="rId18"/>
    <p:sldId id="264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24" autoAdjust="0"/>
    <p:restoredTop sz="94464" autoAdjust="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EE900-7160-406E-9ACB-2DB6BBCFB45C}" type="doc">
      <dgm:prSet loTypeId="urn:microsoft.com/office/officeart/2005/8/layout/radial6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9548E1D-2FFC-4379-9902-F85AC07F6A7E}">
      <dgm:prSet phldrT="[Text]"/>
      <dgm:spPr/>
      <dgm:t>
        <a:bodyPr/>
        <a:lstStyle/>
        <a:p>
          <a:r>
            <a:rPr lang="id-I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</a:t>
          </a:r>
        </a:p>
        <a:p>
          <a:r>
            <a:rPr lang="id-I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Bukit Pinang</a:t>
          </a:r>
          <a:endParaRPr lang="id-ID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1FDE23-960C-4C80-BE78-B1DE796B0552}" type="parTrans" cxnId="{3D1E6A46-1F48-4074-A832-B9D25B982A37}">
      <dgm:prSet/>
      <dgm:spPr/>
      <dgm:t>
        <a:bodyPr/>
        <a:lstStyle/>
        <a:p>
          <a:endParaRPr lang="id-ID"/>
        </a:p>
      </dgm:t>
    </dgm:pt>
    <dgm:pt modelId="{1B2AB8DC-1253-4D27-AE04-3F3DA89F353F}" type="sibTrans" cxnId="{3D1E6A46-1F48-4074-A832-B9D25B982A37}">
      <dgm:prSet/>
      <dgm:spPr/>
      <dgm:t>
        <a:bodyPr/>
        <a:lstStyle/>
        <a:p>
          <a:endParaRPr lang="id-ID"/>
        </a:p>
      </dgm:t>
    </dgm:pt>
    <dgm:pt modelId="{F0D647A2-A800-4A52-B7C3-56A08D148C3D}">
      <dgm:prSet phldrT="[Text]"/>
      <dgm:spPr/>
      <dgm:t>
        <a:bodyPr/>
        <a:lstStyle/>
        <a:p>
          <a:r>
            <a:rPr lang="id-I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</a:t>
          </a:r>
        </a:p>
        <a:p>
          <a:r>
            <a:rPr lang="id-I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Air Hitam</a:t>
          </a:r>
          <a:endParaRPr lang="id-ID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41454A1-1582-40D4-830C-9258B008793E}" type="parTrans" cxnId="{5EA5B38F-EEF2-4CC3-9EC4-8FE4127D4D2E}">
      <dgm:prSet/>
      <dgm:spPr/>
      <dgm:t>
        <a:bodyPr/>
        <a:lstStyle/>
        <a:p>
          <a:endParaRPr lang="id-ID"/>
        </a:p>
      </dgm:t>
    </dgm:pt>
    <dgm:pt modelId="{94BE2A3F-18A7-4E76-93B4-14E5C515AECC}" type="sibTrans" cxnId="{5EA5B38F-EEF2-4CC3-9EC4-8FE4127D4D2E}">
      <dgm:prSet/>
      <dgm:spPr/>
      <dgm:t>
        <a:bodyPr/>
        <a:lstStyle/>
        <a:p>
          <a:endParaRPr lang="id-ID"/>
        </a:p>
      </dgm:t>
    </dgm:pt>
    <dgm:pt modelId="{570B0573-84A1-43C4-B429-3922BF636E1B}">
      <dgm:prSet phldrT="[Text]"/>
      <dgm:spPr/>
      <dgm:t>
        <a:bodyPr/>
        <a:lstStyle/>
        <a:p>
          <a:r>
            <a:rPr lang="id-I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</a:t>
          </a:r>
        </a:p>
        <a:p>
          <a:r>
            <a:rPr lang="id-I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Teluk Lerong Ilir</a:t>
          </a:r>
          <a:endParaRPr lang="id-ID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715049-70CE-40C2-A027-DD63CDE91A28}" type="parTrans" cxnId="{745B00CF-6E55-48E6-928F-CB9E859F7DE1}">
      <dgm:prSet/>
      <dgm:spPr/>
      <dgm:t>
        <a:bodyPr/>
        <a:lstStyle/>
        <a:p>
          <a:endParaRPr lang="id-ID"/>
        </a:p>
      </dgm:t>
    </dgm:pt>
    <dgm:pt modelId="{B4391C14-4493-45A4-BA1C-6F9F0F030592}" type="sibTrans" cxnId="{745B00CF-6E55-48E6-928F-CB9E859F7DE1}">
      <dgm:prSet/>
      <dgm:spPr/>
      <dgm:t>
        <a:bodyPr/>
        <a:lstStyle/>
        <a:p>
          <a:endParaRPr lang="id-ID"/>
        </a:p>
      </dgm:t>
    </dgm:pt>
    <dgm:pt modelId="{01D86FAF-A399-4008-804E-E7A2E1321B1E}">
      <dgm:prSet phldrT="[Text]"/>
      <dgm:spPr/>
      <dgm:t>
        <a:bodyPr/>
        <a:lstStyle/>
        <a:p>
          <a:r>
            <a:rPr lang="id-I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Lok Bahu</a:t>
          </a:r>
          <a:endParaRPr lang="id-ID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CD1276-9942-405E-8303-73D65070FA6F}" type="parTrans" cxnId="{EB04A1D4-4BE3-4257-AE98-3F693AC40C68}">
      <dgm:prSet/>
      <dgm:spPr/>
      <dgm:t>
        <a:bodyPr/>
        <a:lstStyle/>
        <a:p>
          <a:endParaRPr lang="id-ID"/>
        </a:p>
      </dgm:t>
    </dgm:pt>
    <dgm:pt modelId="{C027EEF7-5715-4A7F-9C48-C129A191B967}" type="sibTrans" cxnId="{EB04A1D4-4BE3-4257-AE98-3F693AC40C68}">
      <dgm:prSet/>
      <dgm:spPr/>
      <dgm:t>
        <a:bodyPr/>
        <a:lstStyle/>
        <a:p>
          <a:endParaRPr lang="id-ID"/>
        </a:p>
      </dgm:t>
    </dgm:pt>
    <dgm:pt modelId="{B25C6AF7-F9FA-4980-B6DD-44336B2A8F96}">
      <dgm:prSet phldrT="[Text]"/>
      <dgm:spPr/>
      <dgm:t>
        <a:bodyPr/>
        <a:lstStyle/>
        <a:p>
          <a:r>
            <a:rPr lang="id-ID" dirty="0" smtClean="0"/>
            <a:t>Batas</a:t>
          </a:r>
          <a:endParaRPr lang="id-ID" dirty="0"/>
        </a:p>
      </dgm:t>
    </dgm:pt>
    <dgm:pt modelId="{5644C4A1-AF7D-4ACE-B0C8-50558CC3F0E8}" type="sibTrans" cxnId="{16EAA492-214C-43AA-9F85-1754D73258AD}">
      <dgm:prSet/>
      <dgm:spPr/>
      <dgm:t>
        <a:bodyPr/>
        <a:lstStyle/>
        <a:p>
          <a:endParaRPr lang="id-ID"/>
        </a:p>
      </dgm:t>
    </dgm:pt>
    <dgm:pt modelId="{99D11270-AA38-4F81-A5E8-9EAF3DD24FFB}" type="parTrans" cxnId="{16EAA492-214C-43AA-9F85-1754D73258AD}">
      <dgm:prSet/>
      <dgm:spPr/>
      <dgm:t>
        <a:bodyPr/>
        <a:lstStyle/>
        <a:p>
          <a:endParaRPr lang="id-ID"/>
        </a:p>
      </dgm:t>
    </dgm:pt>
    <dgm:pt modelId="{BDB8A96A-3795-46F1-BAB1-FE43A35A7149}" type="pres">
      <dgm:prSet presAssocID="{473EE900-7160-406E-9ACB-2DB6BBCFB4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46AF37-D674-4D66-875B-F67BA8922126}" type="pres">
      <dgm:prSet presAssocID="{B25C6AF7-F9FA-4980-B6DD-44336B2A8F96}" presName="centerShape" presStyleLbl="node0" presStyleIdx="0" presStyleCnt="1"/>
      <dgm:spPr/>
      <dgm:t>
        <a:bodyPr/>
        <a:lstStyle/>
        <a:p>
          <a:endParaRPr lang="en-US"/>
        </a:p>
      </dgm:t>
    </dgm:pt>
    <dgm:pt modelId="{5757F792-6D2F-4788-824E-B67217A7541E}" type="pres">
      <dgm:prSet presAssocID="{C9548E1D-2FFC-4379-9902-F85AC07F6A7E}" presName="node" presStyleLbl="node1" presStyleIdx="0" presStyleCnt="4" custScaleX="138129" custScaleY="127878" custRadScaleRad="100001" custRadScaleInc="-9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E6788A-294C-43CF-9D64-F7F1720D82F4}" type="pres">
      <dgm:prSet presAssocID="{C9548E1D-2FFC-4379-9902-F85AC07F6A7E}" presName="dummy" presStyleCnt="0"/>
      <dgm:spPr/>
      <dgm:t>
        <a:bodyPr/>
        <a:lstStyle/>
        <a:p>
          <a:endParaRPr lang="id-ID"/>
        </a:p>
      </dgm:t>
    </dgm:pt>
    <dgm:pt modelId="{9149DF96-37A7-4707-B572-A50F5303110D}" type="pres">
      <dgm:prSet presAssocID="{1B2AB8DC-1253-4D27-AE04-3F3DA89F353F}" presName="sibTrans" presStyleLbl="sibTrans2D1" presStyleIdx="0" presStyleCnt="4" custScaleX="138129" custScaleY="127878"/>
      <dgm:spPr/>
      <dgm:t>
        <a:bodyPr/>
        <a:lstStyle/>
        <a:p>
          <a:endParaRPr lang="en-US"/>
        </a:p>
      </dgm:t>
    </dgm:pt>
    <dgm:pt modelId="{74BBF5B9-3550-4624-A39C-F49B2C564716}" type="pres">
      <dgm:prSet presAssocID="{F0D647A2-A800-4A52-B7C3-56A08D148C3D}" presName="node" presStyleLbl="node1" presStyleIdx="1" presStyleCnt="4" custScaleX="138129" custScaleY="127878" custRadScaleRad="100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0D594-FD5C-4A68-ADEB-E95F88D70C65}" type="pres">
      <dgm:prSet presAssocID="{F0D647A2-A800-4A52-B7C3-56A08D148C3D}" presName="dummy" presStyleCnt="0"/>
      <dgm:spPr/>
      <dgm:t>
        <a:bodyPr/>
        <a:lstStyle/>
        <a:p>
          <a:endParaRPr lang="id-ID"/>
        </a:p>
      </dgm:t>
    </dgm:pt>
    <dgm:pt modelId="{F65676DA-6134-4B4D-8E88-B90CA9435451}" type="pres">
      <dgm:prSet presAssocID="{94BE2A3F-18A7-4E76-93B4-14E5C515AECC}" presName="sibTrans" presStyleLbl="sibTrans2D1" presStyleIdx="1" presStyleCnt="4" custScaleX="138129" custScaleY="127878"/>
      <dgm:spPr/>
      <dgm:t>
        <a:bodyPr/>
        <a:lstStyle/>
        <a:p>
          <a:endParaRPr lang="en-US"/>
        </a:p>
      </dgm:t>
    </dgm:pt>
    <dgm:pt modelId="{F6B976D5-CF1C-4DED-9A98-7B3437E4E967}" type="pres">
      <dgm:prSet presAssocID="{570B0573-84A1-43C4-B429-3922BF636E1B}" presName="node" presStyleLbl="node1" presStyleIdx="2" presStyleCnt="4" custScaleX="138129" custScaleY="127878" custRadScaleRad="100001" custRadScaleInc="9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49B2E4-F156-4CB8-9831-3FD3E38CA769}" type="pres">
      <dgm:prSet presAssocID="{570B0573-84A1-43C4-B429-3922BF636E1B}" presName="dummy" presStyleCnt="0"/>
      <dgm:spPr/>
      <dgm:t>
        <a:bodyPr/>
        <a:lstStyle/>
        <a:p>
          <a:endParaRPr lang="id-ID"/>
        </a:p>
      </dgm:t>
    </dgm:pt>
    <dgm:pt modelId="{142C4440-F123-44E4-AACC-99CA070D8269}" type="pres">
      <dgm:prSet presAssocID="{B4391C14-4493-45A4-BA1C-6F9F0F030592}" presName="sibTrans" presStyleLbl="sibTrans2D1" presStyleIdx="2" presStyleCnt="4" custScaleX="138129" custScaleY="127878"/>
      <dgm:spPr/>
      <dgm:t>
        <a:bodyPr/>
        <a:lstStyle/>
        <a:p>
          <a:endParaRPr lang="en-US"/>
        </a:p>
      </dgm:t>
    </dgm:pt>
    <dgm:pt modelId="{0E217B43-E216-47AA-9FE2-B627167D88DA}" type="pres">
      <dgm:prSet presAssocID="{01D86FAF-A399-4008-804E-E7A2E1321B1E}" presName="node" presStyleLbl="node1" presStyleIdx="3" presStyleCnt="4" custScaleX="138129" custScaleY="127878" custRadScaleRad="11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FE73A-655D-44F2-9C8B-7D7B28C0C589}" type="pres">
      <dgm:prSet presAssocID="{01D86FAF-A399-4008-804E-E7A2E1321B1E}" presName="dummy" presStyleCnt="0"/>
      <dgm:spPr/>
      <dgm:t>
        <a:bodyPr/>
        <a:lstStyle/>
        <a:p>
          <a:endParaRPr lang="id-ID"/>
        </a:p>
      </dgm:t>
    </dgm:pt>
    <dgm:pt modelId="{C99CF940-A1EF-4626-A8C6-E9AAB67C964E}" type="pres">
      <dgm:prSet presAssocID="{C027EEF7-5715-4A7F-9C48-C129A191B967}" presName="sibTrans" presStyleLbl="sibTrans2D1" presStyleIdx="3" presStyleCnt="4" custScaleX="138129" custScaleY="127878"/>
      <dgm:spPr/>
      <dgm:t>
        <a:bodyPr/>
        <a:lstStyle/>
        <a:p>
          <a:endParaRPr lang="en-US"/>
        </a:p>
      </dgm:t>
    </dgm:pt>
  </dgm:ptLst>
  <dgm:cxnLst>
    <dgm:cxn modelId="{7B3BC150-14DC-4DBD-9FF4-B6D26204B05E}" type="presOf" srcId="{473EE900-7160-406E-9ACB-2DB6BBCFB45C}" destId="{BDB8A96A-3795-46F1-BAB1-FE43A35A7149}" srcOrd="0" destOrd="0" presId="urn:microsoft.com/office/officeart/2005/8/layout/radial6"/>
    <dgm:cxn modelId="{16EAA492-214C-43AA-9F85-1754D73258AD}" srcId="{473EE900-7160-406E-9ACB-2DB6BBCFB45C}" destId="{B25C6AF7-F9FA-4980-B6DD-44336B2A8F96}" srcOrd="0" destOrd="0" parTransId="{99D11270-AA38-4F81-A5E8-9EAF3DD24FFB}" sibTransId="{5644C4A1-AF7D-4ACE-B0C8-50558CC3F0E8}"/>
    <dgm:cxn modelId="{0D5FCDB8-6625-4CB3-B7B0-C058F70B98BB}" type="presOf" srcId="{B4391C14-4493-45A4-BA1C-6F9F0F030592}" destId="{142C4440-F123-44E4-AACC-99CA070D8269}" srcOrd="0" destOrd="0" presId="urn:microsoft.com/office/officeart/2005/8/layout/radial6"/>
    <dgm:cxn modelId="{04020124-F2CB-4CC2-B952-1126DF0A6378}" type="presOf" srcId="{F0D647A2-A800-4A52-B7C3-56A08D148C3D}" destId="{74BBF5B9-3550-4624-A39C-F49B2C564716}" srcOrd="0" destOrd="0" presId="urn:microsoft.com/office/officeart/2005/8/layout/radial6"/>
    <dgm:cxn modelId="{3D1E6A46-1F48-4074-A832-B9D25B982A37}" srcId="{B25C6AF7-F9FA-4980-B6DD-44336B2A8F96}" destId="{C9548E1D-2FFC-4379-9902-F85AC07F6A7E}" srcOrd="0" destOrd="0" parTransId="{0B1FDE23-960C-4C80-BE78-B1DE796B0552}" sibTransId="{1B2AB8DC-1253-4D27-AE04-3F3DA89F353F}"/>
    <dgm:cxn modelId="{41B50EED-B88B-4130-98BE-FB8197D55C87}" type="presOf" srcId="{C9548E1D-2FFC-4379-9902-F85AC07F6A7E}" destId="{5757F792-6D2F-4788-824E-B67217A7541E}" srcOrd="0" destOrd="0" presId="urn:microsoft.com/office/officeart/2005/8/layout/radial6"/>
    <dgm:cxn modelId="{8679DD9D-91B6-4E7A-BC0F-CFF82C47B207}" type="presOf" srcId="{B25C6AF7-F9FA-4980-B6DD-44336B2A8F96}" destId="{AD46AF37-D674-4D66-875B-F67BA8922126}" srcOrd="0" destOrd="0" presId="urn:microsoft.com/office/officeart/2005/8/layout/radial6"/>
    <dgm:cxn modelId="{7B6277FF-D1EB-43BD-B69C-CE1DE9AAF6DF}" type="presOf" srcId="{570B0573-84A1-43C4-B429-3922BF636E1B}" destId="{F6B976D5-CF1C-4DED-9A98-7B3437E4E967}" srcOrd="0" destOrd="0" presId="urn:microsoft.com/office/officeart/2005/8/layout/radial6"/>
    <dgm:cxn modelId="{DFCA2F50-D64F-497F-891A-3464E8DB68DA}" type="presOf" srcId="{1B2AB8DC-1253-4D27-AE04-3F3DA89F353F}" destId="{9149DF96-37A7-4707-B572-A50F5303110D}" srcOrd="0" destOrd="0" presId="urn:microsoft.com/office/officeart/2005/8/layout/radial6"/>
    <dgm:cxn modelId="{5EA5B38F-EEF2-4CC3-9EC4-8FE4127D4D2E}" srcId="{B25C6AF7-F9FA-4980-B6DD-44336B2A8F96}" destId="{F0D647A2-A800-4A52-B7C3-56A08D148C3D}" srcOrd="1" destOrd="0" parTransId="{F41454A1-1582-40D4-830C-9258B008793E}" sibTransId="{94BE2A3F-18A7-4E76-93B4-14E5C515AECC}"/>
    <dgm:cxn modelId="{EFCA4A7A-0E36-4850-B991-521A1B24D775}" type="presOf" srcId="{C027EEF7-5715-4A7F-9C48-C129A191B967}" destId="{C99CF940-A1EF-4626-A8C6-E9AAB67C964E}" srcOrd="0" destOrd="0" presId="urn:microsoft.com/office/officeart/2005/8/layout/radial6"/>
    <dgm:cxn modelId="{EB04A1D4-4BE3-4257-AE98-3F693AC40C68}" srcId="{B25C6AF7-F9FA-4980-B6DD-44336B2A8F96}" destId="{01D86FAF-A399-4008-804E-E7A2E1321B1E}" srcOrd="3" destOrd="0" parTransId="{C5CD1276-9942-405E-8303-73D65070FA6F}" sibTransId="{C027EEF7-5715-4A7F-9C48-C129A191B967}"/>
    <dgm:cxn modelId="{C1462DFC-50CC-445D-A298-7A67973E8F36}" type="presOf" srcId="{94BE2A3F-18A7-4E76-93B4-14E5C515AECC}" destId="{F65676DA-6134-4B4D-8E88-B90CA9435451}" srcOrd="0" destOrd="0" presId="urn:microsoft.com/office/officeart/2005/8/layout/radial6"/>
    <dgm:cxn modelId="{745B00CF-6E55-48E6-928F-CB9E859F7DE1}" srcId="{B25C6AF7-F9FA-4980-B6DD-44336B2A8F96}" destId="{570B0573-84A1-43C4-B429-3922BF636E1B}" srcOrd="2" destOrd="0" parTransId="{5A715049-70CE-40C2-A027-DD63CDE91A28}" sibTransId="{B4391C14-4493-45A4-BA1C-6F9F0F030592}"/>
    <dgm:cxn modelId="{13FB2176-5BBB-407B-9072-5AD10BEBCE9E}" type="presOf" srcId="{01D86FAF-A399-4008-804E-E7A2E1321B1E}" destId="{0E217B43-E216-47AA-9FE2-B627167D88DA}" srcOrd="0" destOrd="0" presId="urn:microsoft.com/office/officeart/2005/8/layout/radial6"/>
    <dgm:cxn modelId="{41175342-C88C-471D-B5E1-2F1157A135F3}" type="presParOf" srcId="{BDB8A96A-3795-46F1-BAB1-FE43A35A7149}" destId="{AD46AF37-D674-4D66-875B-F67BA8922126}" srcOrd="0" destOrd="0" presId="urn:microsoft.com/office/officeart/2005/8/layout/radial6"/>
    <dgm:cxn modelId="{884E5689-3958-42A4-B816-229220B3897D}" type="presParOf" srcId="{BDB8A96A-3795-46F1-BAB1-FE43A35A7149}" destId="{5757F792-6D2F-4788-824E-B67217A7541E}" srcOrd="1" destOrd="0" presId="urn:microsoft.com/office/officeart/2005/8/layout/radial6"/>
    <dgm:cxn modelId="{EC05F9EE-660F-4A80-853E-319DB1CF58C1}" type="presParOf" srcId="{BDB8A96A-3795-46F1-BAB1-FE43A35A7149}" destId="{35E6788A-294C-43CF-9D64-F7F1720D82F4}" srcOrd="2" destOrd="0" presId="urn:microsoft.com/office/officeart/2005/8/layout/radial6"/>
    <dgm:cxn modelId="{03D3F75D-B9D2-4AB4-B4E0-051F6DC48DA3}" type="presParOf" srcId="{BDB8A96A-3795-46F1-BAB1-FE43A35A7149}" destId="{9149DF96-37A7-4707-B572-A50F5303110D}" srcOrd="3" destOrd="0" presId="urn:microsoft.com/office/officeart/2005/8/layout/radial6"/>
    <dgm:cxn modelId="{9022732F-D24D-49F8-AA0C-9FCEDCD8D372}" type="presParOf" srcId="{BDB8A96A-3795-46F1-BAB1-FE43A35A7149}" destId="{74BBF5B9-3550-4624-A39C-F49B2C564716}" srcOrd="4" destOrd="0" presId="urn:microsoft.com/office/officeart/2005/8/layout/radial6"/>
    <dgm:cxn modelId="{583D0019-9C41-4940-B053-A69028BD1667}" type="presParOf" srcId="{BDB8A96A-3795-46F1-BAB1-FE43A35A7149}" destId="{61F0D594-FD5C-4A68-ADEB-E95F88D70C65}" srcOrd="5" destOrd="0" presId="urn:microsoft.com/office/officeart/2005/8/layout/radial6"/>
    <dgm:cxn modelId="{3927D83E-9C4E-4508-9F96-68BF291F58E6}" type="presParOf" srcId="{BDB8A96A-3795-46F1-BAB1-FE43A35A7149}" destId="{F65676DA-6134-4B4D-8E88-B90CA9435451}" srcOrd="6" destOrd="0" presId="urn:microsoft.com/office/officeart/2005/8/layout/radial6"/>
    <dgm:cxn modelId="{94E0575B-C66B-4A93-8D29-E1BF270445A8}" type="presParOf" srcId="{BDB8A96A-3795-46F1-BAB1-FE43A35A7149}" destId="{F6B976D5-CF1C-4DED-9A98-7B3437E4E967}" srcOrd="7" destOrd="0" presId="urn:microsoft.com/office/officeart/2005/8/layout/radial6"/>
    <dgm:cxn modelId="{AB5E02EC-61E3-4330-A5A4-A50699DC2540}" type="presParOf" srcId="{BDB8A96A-3795-46F1-BAB1-FE43A35A7149}" destId="{3249B2E4-F156-4CB8-9831-3FD3E38CA769}" srcOrd="8" destOrd="0" presId="urn:microsoft.com/office/officeart/2005/8/layout/radial6"/>
    <dgm:cxn modelId="{DF66711B-7AEB-4491-AF87-9CC962631C4D}" type="presParOf" srcId="{BDB8A96A-3795-46F1-BAB1-FE43A35A7149}" destId="{142C4440-F123-44E4-AACC-99CA070D8269}" srcOrd="9" destOrd="0" presId="urn:microsoft.com/office/officeart/2005/8/layout/radial6"/>
    <dgm:cxn modelId="{96165D94-B846-4BBA-B06D-95D37C948FA2}" type="presParOf" srcId="{BDB8A96A-3795-46F1-BAB1-FE43A35A7149}" destId="{0E217B43-E216-47AA-9FE2-B627167D88DA}" srcOrd="10" destOrd="0" presId="urn:microsoft.com/office/officeart/2005/8/layout/radial6"/>
    <dgm:cxn modelId="{9A769871-3D6D-488C-9FD7-45617DE41391}" type="presParOf" srcId="{BDB8A96A-3795-46F1-BAB1-FE43A35A7149}" destId="{FDDFE73A-655D-44F2-9C8B-7D7B28C0C589}" srcOrd="11" destOrd="0" presId="urn:microsoft.com/office/officeart/2005/8/layout/radial6"/>
    <dgm:cxn modelId="{003F4BE1-120B-40EE-9EA8-240C8C7FA772}" type="presParOf" srcId="{BDB8A96A-3795-46F1-BAB1-FE43A35A7149}" destId="{C99CF940-A1EF-4626-A8C6-E9AAB67C96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30D88-272A-48BE-8B60-E40784C47A09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1037C0E-D274-4586-8FAE-FBA789A0BC16}">
      <dgm:prSet phldrT="[Text]"/>
      <dgm:spPr/>
      <dgm:t>
        <a:bodyPr/>
        <a:lstStyle/>
        <a:p>
          <a:r>
            <a:rPr lang="id-ID" dirty="0" smtClean="0"/>
            <a:t>Laki - Laki</a:t>
          </a:r>
          <a:endParaRPr lang="id-ID" dirty="0"/>
        </a:p>
      </dgm:t>
    </dgm:pt>
    <dgm:pt modelId="{D818E4F8-D95F-47D4-91BD-4D6DB3BF3222}" type="parTrans" cxnId="{D98A2484-BCB4-4D61-91CA-44048E0E34E9}">
      <dgm:prSet/>
      <dgm:spPr/>
      <dgm:t>
        <a:bodyPr/>
        <a:lstStyle/>
        <a:p>
          <a:endParaRPr lang="id-ID"/>
        </a:p>
      </dgm:t>
    </dgm:pt>
    <dgm:pt modelId="{E71D34C5-A3C0-4376-8D6C-0EEAAD145B1E}" type="sibTrans" cxnId="{D98A2484-BCB4-4D61-91CA-44048E0E34E9}">
      <dgm:prSet/>
      <dgm:spPr/>
      <dgm:t>
        <a:bodyPr/>
        <a:lstStyle/>
        <a:p>
          <a:endParaRPr lang="id-ID"/>
        </a:p>
      </dgm:t>
    </dgm:pt>
    <dgm:pt modelId="{69825B8E-8DAD-455D-AEA5-482079F7BDA7}">
      <dgm:prSet phldrT="[Text]"/>
      <dgm:spPr/>
      <dgm:t>
        <a:bodyPr anchor="ctr"/>
        <a:lstStyle/>
        <a:p>
          <a:pPr algn="ctr"/>
          <a:r>
            <a:rPr lang="id-ID" dirty="0" smtClean="0"/>
            <a:t>11520  Orang</a:t>
          </a:r>
          <a:endParaRPr lang="id-ID" dirty="0"/>
        </a:p>
      </dgm:t>
    </dgm:pt>
    <dgm:pt modelId="{024C4EC8-8DB5-42BF-8BF2-6D741E50FB6C}" type="parTrans" cxnId="{05EB606B-870B-45DC-9790-C056E3198FC4}">
      <dgm:prSet/>
      <dgm:spPr/>
      <dgm:t>
        <a:bodyPr/>
        <a:lstStyle/>
        <a:p>
          <a:endParaRPr lang="id-ID"/>
        </a:p>
      </dgm:t>
    </dgm:pt>
    <dgm:pt modelId="{CEE5CB2D-85C4-4F4F-9483-4E550AD60379}" type="sibTrans" cxnId="{05EB606B-870B-45DC-9790-C056E3198FC4}">
      <dgm:prSet/>
      <dgm:spPr/>
      <dgm:t>
        <a:bodyPr/>
        <a:lstStyle/>
        <a:p>
          <a:endParaRPr lang="id-ID"/>
        </a:p>
      </dgm:t>
    </dgm:pt>
    <dgm:pt modelId="{1A84955C-1835-493A-A5CA-95AFD0FFE3C2}">
      <dgm:prSet phldrT="[Text]"/>
      <dgm:spPr/>
      <dgm:t>
        <a:bodyPr/>
        <a:lstStyle/>
        <a:p>
          <a:r>
            <a:rPr lang="id-ID" dirty="0" smtClean="0"/>
            <a:t>Perempuan</a:t>
          </a:r>
          <a:endParaRPr lang="id-ID" dirty="0"/>
        </a:p>
      </dgm:t>
    </dgm:pt>
    <dgm:pt modelId="{7B09474D-26F8-4F37-BC48-BB1DBAC76C72}" type="parTrans" cxnId="{705BC0E5-DAC0-4BCB-B477-B3E6685DFBB8}">
      <dgm:prSet/>
      <dgm:spPr/>
      <dgm:t>
        <a:bodyPr/>
        <a:lstStyle/>
        <a:p>
          <a:endParaRPr lang="id-ID"/>
        </a:p>
      </dgm:t>
    </dgm:pt>
    <dgm:pt modelId="{5317A265-AB9A-4FB1-A186-DF219E3A5286}" type="sibTrans" cxnId="{705BC0E5-DAC0-4BCB-B477-B3E6685DFBB8}">
      <dgm:prSet/>
      <dgm:spPr/>
      <dgm:t>
        <a:bodyPr/>
        <a:lstStyle/>
        <a:p>
          <a:endParaRPr lang="id-ID"/>
        </a:p>
      </dgm:t>
    </dgm:pt>
    <dgm:pt modelId="{A70D6024-0510-42E8-A4CF-FA1AFA2B80FF}">
      <dgm:prSet phldrT="[Text]"/>
      <dgm:spPr/>
      <dgm:t>
        <a:bodyPr anchor="ctr"/>
        <a:lstStyle/>
        <a:p>
          <a:pPr algn="ctr"/>
          <a:r>
            <a:rPr lang="id-ID" dirty="0" smtClean="0"/>
            <a:t>11523  Orang</a:t>
          </a:r>
          <a:endParaRPr lang="id-ID" dirty="0"/>
        </a:p>
      </dgm:t>
    </dgm:pt>
    <dgm:pt modelId="{2E5C7A03-06A8-4E07-9EE9-87E5714931E3}" type="parTrans" cxnId="{129E7E74-0C84-45D8-993A-10D3985B6543}">
      <dgm:prSet/>
      <dgm:spPr/>
      <dgm:t>
        <a:bodyPr/>
        <a:lstStyle/>
        <a:p>
          <a:endParaRPr lang="id-ID"/>
        </a:p>
      </dgm:t>
    </dgm:pt>
    <dgm:pt modelId="{8913E5D6-98D4-4377-8616-BC8E2C57FEDB}" type="sibTrans" cxnId="{129E7E74-0C84-45D8-993A-10D3985B6543}">
      <dgm:prSet/>
      <dgm:spPr/>
      <dgm:t>
        <a:bodyPr/>
        <a:lstStyle/>
        <a:p>
          <a:endParaRPr lang="id-ID"/>
        </a:p>
      </dgm:t>
    </dgm:pt>
    <dgm:pt modelId="{62145008-6D1B-4E7E-A3EF-97F9556480F3}">
      <dgm:prSet phldrT="[Text]"/>
      <dgm:spPr/>
      <dgm:t>
        <a:bodyPr anchor="ctr"/>
        <a:lstStyle/>
        <a:p>
          <a:pPr algn="l"/>
          <a:r>
            <a:rPr lang="id-ID" dirty="0" smtClean="0"/>
            <a:t>23043  Orang</a:t>
          </a:r>
          <a:endParaRPr lang="id-ID" dirty="0"/>
        </a:p>
      </dgm:t>
    </dgm:pt>
    <dgm:pt modelId="{96477F93-F449-4B91-AE1B-9E7D1D0AD9B1}" type="parTrans" cxnId="{3107C2E6-36E9-43DE-B778-DFCA073CABFE}">
      <dgm:prSet/>
      <dgm:spPr/>
      <dgm:t>
        <a:bodyPr/>
        <a:lstStyle/>
        <a:p>
          <a:endParaRPr lang="id-ID"/>
        </a:p>
      </dgm:t>
    </dgm:pt>
    <dgm:pt modelId="{9E5D027F-CB03-4D14-8A87-F34059AD6B5E}" type="sibTrans" cxnId="{3107C2E6-36E9-43DE-B778-DFCA073CABFE}">
      <dgm:prSet/>
      <dgm:spPr/>
      <dgm:t>
        <a:bodyPr/>
        <a:lstStyle/>
        <a:p>
          <a:endParaRPr lang="id-ID"/>
        </a:p>
      </dgm:t>
    </dgm:pt>
    <dgm:pt modelId="{29024C16-DDD3-4FF4-B509-4032FD1992EA}">
      <dgm:prSet phldrT="[Text]"/>
      <dgm:spPr/>
      <dgm:t>
        <a:bodyPr/>
        <a:lstStyle/>
        <a:p>
          <a:pPr algn="r"/>
          <a:r>
            <a:rPr lang="id-ID" dirty="0" smtClean="0"/>
            <a:t>Total 	</a:t>
          </a:r>
          <a:endParaRPr lang="id-ID" dirty="0"/>
        </a:p>
      </dgm:t>
    </dgm:pt>
    <dgm:pt modelId="{591109FB-617D-418D-B57C-D2EC0E0595F5}" type="sibTrans" cxnId="{EEFC73B3-4CD7-4361-81B4-740C51ACB602}">
      <dgm:prSet/>
      <dgm:spPr/>
      <dgm:t>
        <a:bodyPr/>
        <a:lstStyle/>
        <a:p>
          <a:endParaRPr lang="id-ID"/>
        </a:p>
      </dgm:t>
    </dgm:pt>
    <dgm:pt modelId="{A780E7F9-2F0E-4284-95FD-919757364B7D}" type="parTrans" cxnId="{EEFC73B3-4CD7-4361-81B4-740C51ACB602}">
      <dgm:prSet/>
      <dgm:spPr/>
      <dgm:t>
        <a:bodyPr/>
        <a:lstStyle/>
        <a:p>
          <a:endParaRPr lang="id-ID"/>
        </a:p>
      </dgm:t>
    </dgm:pt>
    <dgm:pt modelId="{37577E5A-EC44-4298-B580-1D39A209CEC6}" type="pres">
      <dgm:prSet presAssocID="{85C30D88-272A-48BE-8B60-E40784C47A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3170557-D3F8-4316-B279-08A8B176CD72}" type="pres">
      <dgm:prSet presAssocID="{B1037C0E-D274-4586-8FAE-FBA789A0BC16}" presName="linNode" presStyleCnt="0"/>
      <dgm:spPr/>
      <dgm:t>
        <a:bodyPr/>
        <a:lstStyle/>
        <a:p>
          <a:endParaRPr lang="id-ID"/>
        </a:p>
      </dgm:t>
    </dgm:pt>
    <dgm:pt modelId="{6E176E95-6DEB-4C16-BA72-1FE9F3ECA6BC}" type="pres">
      <dgm:prSet presAssocID="{B1037C0E-D274-4586-8FAE-FBA789A0BC1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C405C1-C40D-4CD9-87CE-5A35F6D82C95}" type="pres">
      <dgm:prSet presAssocID="{B1037C0E-D274-4586-8FAE-FBA789A0BC1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501402-EF0B-4323-AB36-E3C89BDBA215}" type="pres">
      <dgm:prSet presAssocID="{E71D34C5-A3C0-4376-8D6C-0EEAAD145B1E}" presName="spacing" presStyleCnt="0"/>
      <dgm:spPr/>
      <dgm:t>
        <a:bodyPr/>
        <a:lstStyle/>
        <a:p>
          <a:endParaRPr lang="id-ID"/>
        </a:p>
      </dgm:t>
    </dgm:pt>
    <dgm:pt modelId="{AF8B5CAF-C2F0-4DB0-AF5C-4ED7950DC0D4}" type="pres">
      <dgm:prSet presAssocID="{1A84955C-1835-493A-A5CA-95AFD0FFE3C2}" presName="linNode" presStyleCnt="0"/>
      <dgm:spPr/>
      <dgm:t>
        <a:bodyPr/>
        <a:lstStyle/>
        <a:p>
          <a:endParaRPr lang="id-ID"/>
        </a:p>
      </dgm:t>
    </dgm:pt>
    <dgm:pt modelId="{9F28FB20-DD74-49B3-A01A-6689D5721A8E}" type="pres">
      <dgm:prSet presAssocID="{1A84955C-1835-493A-A5CA-95AFD0FFE3C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76E50E-F957-4116-B702-75C9831B30FD}" type="pres">
      <dgm:prSet presAssocID="{1A84955C-1835-493A-A5CA-95AFD0FFE3C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F2CD56-8B7C-4FD8-AED3-FAFD0B0BB45C}" type="pres">
      <dgm:prSet presAssocID="{5317A265-AB9A-4FB1-A186-DF219E3A5286}" presName="spacing" presStyleCnt="0"/>
      <dgm:spPr/>
      <dgm:t>
        <a:bodyPr/>
        <a:lstStyle/>
        <a:p>
          <a:endParaRPr lang="id-ID"/>
        </a:p>
      </dgm:t>
    </dgm:pt>
    <dgm:pt modelId="{6B39675C-294E-4966-BF45-B6D5F7A08FD1}" type="pres">
      <dgm:prSet presAssocID="{29024C16-DDD3-4FF4-B509-4032FD1992EA}" presName="linNode" presStyleCnt="0"/>
      <dgm:spPr/>
      <dgm:t>
        <a:bodyPr/>
        <a:lstStyle/>
        <a:p>
          <a:endParaRPr lang="id-ID"/>
        </a:p>
      </dgm:t>
    </dgm:pt>
    <dgm:pt modelId="{92BE8488-AD37-44B6-8188-F3564C6CE51A}" type="pres">
      <dgm:prSet presAssocID="{29024C16-DDD3-4FF4-B509-4032FD1992E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CA5A04-3B4A-46FF-96FA-55210BD95C4D}" type="pres">
      <dgm:prSet presAssocID="{29024C16-DDD3-4FF4-B509-4032FD1992E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5EB606B-870B-45DC-9790-C056E3198FC4}" srcId="{B1037C0E-D274-4586-8FAE-FBA789A0BC16}" destId="{69825B8E-8DAD-455D-AEA5-482079F7BDA7}" srcOrd="0" destOrd="0" parTransId="{024C4EC8-8DB5-42BF-8BF2-6D741E50FB6C}" sibTransId="{CEE5CB2D-85C4-4F4F-9483-4E550AD60379}"/>
    <dgm:cxn modelId="{4E532953-DC24-4B30-B4AC-CEC44965260F}" type="presOf" srcId="{69825B8E-8DAD-455D-AEA5-482079F7BDA7}" destId="{A8C405C1-C40D-4CD9-87CE-5A35F6D82C95}" srcOrd="0" destOrd="0" presId="urn:microsoft.com/office/officeart/2005/8/layout/vList6"/>
    <dgm:cxn modelId="{705BC0E5-DAC0-4BCB-B477-B3E6685DFBB8}" srcId="{85C30D88-272A-48BE-8B60-E40784C47A09}" destId="{1A84955C-1835-493A-A5CA-95AFD0FFE3C2}" srcOrd="1" destOrd="0" parTransId="{7B09474D-26F8-4F37-BC48-BB1DBAC76C72}" sibTransId="{5317A265-AB9A-4FB1-A186-DF219E3A5286}"/>
    <dgm:cxn modelId="{8B08F640-1DF2-4E1F-9753-F5A967FCA80F}" type="presOf" srcId="{85C30D88-272A-48BE-8B60-E40784C47A09}" destId="{37577E5A-EC44-4298-B580-1D39A209CEC6}" srcOrd="0" destOrd="0" presId="urn:microsoft.com/office/officeart/2005/8/layout/vList6"/>
    <dgm:cxn modelId="{D98A2484-BCB4-4D61-91CA-44048E0E34E9}" srcId="{85C30D88-272A-48BE-8B60-E40784C47A09}" destId="{B1037C0E-D274-4586-8FAE-FBA789A0BC16}" srcOrd="0" destOrd="0" parTransId="{D818E4F8-D95F-47D4-91BD-4D6DB3BF3222}" sibTransId="{E71D34C5-A3C0-4376-8D6C-0EEAAD145B1E}"/>
    <dgm:cxn modelId="{8B40AC26-B5B5-4778-85FD-66F775863F44}" type="presOf" srcId="{A70D6024-0510-42E8-A4CF-FA1AFA2B80FF}" destId="{5276E50E-F957-4116-B702-75C9831B30FD}" srcOrd="0" destOrd="0" presId="urn:microsoft.com/office/officeart/2005/8/layout/vList6"/>
    <dgm:cxn modelId="{129E7E74-0C84-45D8-993A-10D3985B6543}" srcId="{1A84955C-1835-493A-A5CA-95AFD0FFE3C2}" destId="{A70D6024-0510-42E8-A4CF-FA1AFA2B80FF}" srcOrd="0" destOrd="0" parTransId="{2E5C7A03-06A8-4E07-9EE9-87E5714931E3}" sibTransId="{8913E5D6-98D4-4377-8616-BC8E2C57FEDB}"/>
    <dgm:cxn modelId="{3107C2E6-36E9-43DE-B778-DFCA073CABFE}" srcId="{29024C16-DDD3-4FF4-B509-4032FD1992EA}" destId="{62145008-6D1B-4E7E-A3EF-97F9556480F3}" srcOrd="0" destOrd="0" parTransId="{96477F93-F449-4B91-AE1B-9E7D1D0AD9B1}" sibTransId="{9E5D027F-CB03-4D14-8A87-F34059AD6B5E}"/>
    <dgm:cxn modelId="{B0B65191-78CD-4AD2-8003-75AAC1746323}" type="presOf" srcId="{1A84955C-1835-493A-A5CA-95AFD0FFE3C2}" destId="{9F28FB20-DD74-49B3-A01A-6689D5721A8E}" srcOrd="0" destOrd="0" presId="urn:microsoft.com/office/officeart/2005/8/layout/vList6"/>
    <dgm:cxn modelId="{D6AA4CD2-C946-43C8-90E0-8887A86266FD}" type="presOf" srcId="{B1037C0E-D274-4586-8FAE-FBA789A0BC16}" destId="{6E176E95-6DEB-4C16-BA72-1FE9F3ECA6BC}" srcOrd="0" destOrd="0" presId="urn:microsoft.com/office/officeart/2005/8/layout/vList6"/>
    <dgm:cxn modelId="{EEFC73B3-4CD7-4361-81B4-740C51ACB602}" srcId="{85C30D88-272A-48BE-8B60-E40784C47A09}" destId="{29024C16-DDD3-4FF4-B509-4032FD1992EA}" srcOrd="2" destOrd="0" parTransId="{A780E7F9-2F0E-4284-95FD-919757364B7D}" sibTransId="{591109FB-617D-418D-B57C-D2EC0E0595F5}"/>
    <dgm:cxn modelId="{0469119E-FE96-469E-8417-B9C53CF39E12}" type="presOf" srcId="{62145008-6D1B-4E7E-A3EF-97F9556480F3}" destId="{C6CA5A04-3B4A-46FF-96FA-55210BD95C4D}" srcOrd="0" destOrd="0" presId="urn:microsoft.com/office/officeart/2005/8/layout/vList6"/>
    <dgm:cxn modelId="{30E59A59-ABB1-4008-8707-3E58C4F719F1}" type="presOf" srcId="{29024C16-DDD3-4FF4-B509-4032FD1992EA}" destId="{92BE8488-AD37-44B6-8188-F3564C6CE51A}" srcOrd="0" destOrd="0" presId="urn:microsoft.com/office/officeart/2005/8/layout/vList6"/>
    <dgm:cxn modelId="{6E78A879-4097-40E9-9FC7-9DDF7FD760B6}" type="presParOf" srcId="{37577E5A-EC44-4298-B580-1D39A209CEC6}" destId="{63170557-D3F8-4316-B279-08A8B176CD72}" srcOrd="0" destOrd="0" presId="urn:microsoft.com/office/officeart/2005/8/layout/vList6"/>
    <dgm:cxn modelId="{28CD5AD0-5C73-4EFE-8518-2C861FBD8369}" type="presParOf" srcId="{63170557-D3F8-4316-B279-08A8B176CD72}" destId="{6E176E95-6DEB-4C16-BA72-1FE9F3ECA6BC}" srcOrd="0" destOrd="0" presId="urn:microsoft.com/office/officeart/2005/8/layout/vList6"/>
    <dgm:cxn modelId="{4A2729E2-9E32-4126-B551-817215553F16}" type="presParOf" srcId="{63170557-D3F8-4316-B279-08A8B176CD72}" destId="{A8C405C1-C40D-4CD9-87CE-5A35F6D82C95}" srcOrd="1" destOrd="0" presId="urn:microsoft.com/office/officeart/2005/8/layout/vList6"/>
    <dgm:cxn modelId="{8E5E6F8F-13FC-4C32-99AD-5D349937A1A4}" type="presParOf" srcId="{37577E5A-EC44-4298-B580-1D39A209CEC6}" destId="{32501402-EF0B-4323-AB36-E3C89BDBA215}" srcOrd="1" destOrd="0" presId="urn:microsoft.com/office/officeart/2005/8/layout/vList6"/>
    <dgm:cxn modelId="{DFA5A611-816E-497B-A5C3-285F0BFFA4FD}" type="presParOf" srcId="{37577E5A-EC44-4298-B580-1D39A209CEC6}" destId="{AF8B5CAF-C2F0-4DB0-AF5C-4ED7950DC0D4}" srcOrd="2" destOrd="0" presId="urn:microsoft.com/office/officeart/2005/8/layout/vList6"/>
    <dgm:cxn modelId="{DADAE4B8-AB69-4401-9C0E-49C3A1B5C744}" type="presParOf" srcId="{AF8B5CAF-C2F0-4DB0-AF5C-4ED7950DC0D4}" destId="{9F28FB20-DD74-49B3-A01A-6689D5721A8E}" srcOrd="0" destOrd="0" presId="urn:microsoft.com/office/officeart/2005/8/layout/vList6"/>
    <dgm:cxn modelId="{1BBD3F8B-28AD-4124-83BF-FA7C5A343B01}" type="presParOf" srcId="{AF8B5CAF-C2F0-4DB0-AF5C-4ED7950DC0D4}" destId="{5276E50E-F957-4116-B702-75C9831B30FD}" srcOrd="1" destOrd="0" presId="urn:microsoft.com/office/officeart/2005/8/layout/vList6"/>
    <dgm:cxn modelId="{9B42B4E4-39F5-465F-8356-2F1CE4828B36}" type="presParOf" srcId="{37577E5A-EC44-4298-B580-1D39A209CEC6}" destId="{06F2CD56-8B7C-4FD8-AED3-FAFD0B0BB45C}" srcOrd="3" destOrd="0" presId="urn:microsoft.com/office/officeart/2005/8/layout/vList6"/>
    <dgm:cxn modelId="{E46E0F87-EAAF-48EF-8B49-87EFE5EBE834}" type="presParOf" srcId="{37577E5A-EC44-4298-B580-1D39A209CEC6}" destId="{6B39675C-294E-4966-BF45-B6D5F7A08FD1}" srcOrd="4" destOrd="0" presId="urn:microsoft.com/office/officeart/2005/8/layout/vList6"/>
    <dgm:cxn modelId="{2D9CB890-6CE3-4D33-9B02-577366197246}" type="presParOf" srcId="{6B39675C-294E-4966-BF45-B6D5F7A08FD1}" destId="{92BE8488-AD37-44B6-8188-F3564C6CE51A}" srcOrd="0" destOrd="0" presId="urn:microsoft.com/office/officeart/2005/8/layout/vList6"/>
    <dgm:cxn modelId="{5FF194AC-670A-4B7F-B0B7-63E587E343D5}" type="presParOf" srcId="{6B39675C-294E-4966-BF45-B6D5F7A08FD1}" destId="{C6CA5A04-3B4A-46FF-96FA-55210BD95C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0556F-4423-415B-A160-9955655F733E}" type="doc">
      <dgm:prSet loTypeId="urn:microsoft.com/office/officeart/2005/8/layout/lProcess3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D3AA27-4568-40B9-A612-ECE62094F423}">
      <dgm:prSet phldrT="[Text]" custT="1"/>
      <dgm:spPr/>
      <dgm:t>
        <a:bodyPr/>
        <a:lstStyle/>
        <a:p>
          <a:r>
            <a:rPr lang="en-US" sz="2800" b="1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Jumlah</a:t>
          </a:r>
          <a:r>
            <a:rPr lang="en-US" sz="2800" b="1" cap="all" spc="0" dirty="0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 RT</a:t>
          </a:r>
          <a:endParaRPr lang="en-US" sz="2800" b="1" cap="all" spc="0" dirty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6DC5480-E31A-4DDA-B47D-53CB71F5F128}" type="parTrans" cxnId="{7A27F0CA-8A40-4839-8D7F-6D8E1764DACB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23043B8-11AA-4C50-B26B-131EEFBDE541}" type="sibTrans" cxnId="{7A27F0CA-8A40-4839-8D7F-6D8E1764DACB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7078348-7D74-4477-89D4-CC54703C9DE8}">
      <dgm:prSet phldrT="[Text]" custT="1"/>
      <dgm:spPr/>
      <dgm:t>
        <a:bodyPr/>
        <a:lstStyle/>
        <a:p>
          <a:r>
            <a:rPr lang="en-US" sz="28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60 </a:t>
          </a:r>
          <a:r>
            <a:rPr lang="en-US" sz="2800" b="1" cap="all" spc="0" dirty="0" err="1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Orang</a:t>
          </a:r>
          <a:endParaRPr lang="en-US" sz="28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7C21D83-0350-40F5-861B-376767D20CF9}" type="parTrans" cxnId="{90F91CEF-759E-4A07-B79E-72C274C353A9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CC46CF7-2E66-4353-8A9C-BD666B8EEF91}" type="sibTrans" cxnId="{90F91CEF-759E-4A07-B79E-72C274C353A9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37EF89E-C42B-4944-B330-D8B120B19BD8}">
      <dgm:prSet phldrT="[Text]" custT="1"/>
      <dgm:spPr/>
      <dgm:t>
        <a:bodyPr/>
        <a:lstStyle/>
        <a:p>
          <a:r>
            <a:rPr lang="en-US" sz="2800" b="1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Jumlah</a:t>
          </a:r>
          <a:r>
            <a:rPr lang="en-US" sz="2800" b="1" cap="all" spc="0" dirty="0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sz="2800" b="1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Pengurus</a:t>
          </a:r>
          <a:r>
            <a:rPr lang="en-US" sz="2800" b="1" cap="all" spc="0" dirty="0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 RT </a:t>
          </a:r>
          <a:r>
            <a:rPr lang="en-US" sz="2800" b="1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Terdaftar</a:t>
          </a:r>
          <a:endParaRPr lang="en-US" sz="2800" b="1" cap="all" spc="0" dirty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5718311-8138-4F09-983B-A3BBAAD38EF6}" type="parTrans" cxnId="{DB06DC76-03DD-45AF-A275-8F54DD9F2144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269206F-A7CC-4915-BCED-B15B6F111170}" type="sibTrans" cxnId="{DB06DC76-03DD-45AF-A275-8F54DD9F2144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D964743-B61F-4B8A-AA60-706DC2AF88A7}">
      <dgm:prSet phldrT="[Text]" custT="1"/>
      <dgm:spPr/>
      <dgm:t>
        <a:bodyPr/>
        <a:lstStyle/>
        <a:p>
          <a:r>
            <a:rPr lang="en-US" sz="28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180 </a:t>
          </a:r>
          <a:r>
            <a:rPr lang="en-US" sz="2800" b="1" cap="all" spc="0" dirty="0" err="1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Orang</a:t>
          </a:r>
          <a:endParaRPr lang="en-US" sz="28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B1C24E-9E04-4E56-ABB9-351B42BB73F0}" type="parTrans" cxnId="{C4B35C23-7394-4402-BE1F-E64DC72CBD5F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6296A42-24A2-49F9-B0C2-A9811108FE25}" type="sibTrans" cxnId="{C4B35C23-7394-4402-BE1F-E64DC72CBD5F}">
      <dgm:prSet/>
      <dgm:spPr/>
      <dgm:t>
        <a:bodyPr/>
        <a:lstStyle/>
        <a:p>
          <a:endParaRPr lang="en-US" sz="2800" b="1" cap="all" spc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FF8659F-8C41-4F2E-91C9-ACB3404D4A04}" type="pres">
      <dgm:prSet presAssocID="{3180556F-4423-415B-A160-9955655F733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20185568-E551-4CEA-98AC-B1C9B0343288}" type="pres">
      <dgm:prSet presAssocID="{15D3AA27-4568-40B9-A612-ECE62094F423}" presName="horFlow" presStyleCnt="0"/>
      <dgm:spPr/>
      <dgm:t>
        <a:bodyPr/>
        <a:lstStyle/>
        <a:p>
          <a:endParaRPr lang="id-ID"/>
        </a:p>
      </dgm:t>
    </dgm:pt>
    <dgm:pt modelId="{9C8E178A-294C-4726-99AF-471BF3966FFD}" type="pres">
      <dgm:prSet presAssocID="{15D3AA27-4568-40B9-A612-ECE62094F423}" presName="bigChev" presStyleLbl="node1" presStyleIdx="0" presStyleCnt="2"/>
      <dgm:spPr/>
      <dgm:t>
        <a:bodyPr/>
        <a:lstStyle/>
        <a:p>
          <a:endParaRPr lang="en-US"/>
        </a:p>
      </dgm:t>
    </dgm:pt>
    <dgm:pt modelId="{9686B54C-7870-4A51-813B-AAAE19547D13}" type="pres">
      <dgm:prSet presAssocID="{D7C21D83-0350-40F5-861B-376767D20CF9}" presName="parTrans" presStyleCnt="0"/>
      <dgm:spPr/>
      <dgm:t>
        <a:bodyPr/>
        <a:lstStyle/>
        <a:p>
          <a:endParaRPr lang="id-ID"/>
        </a:p>
      </dgm:t>
    </dgm:pt>
    <dgm:pt modelId="{72DAC053-AD67-483F-9132-FA08ACAC241F}" type="pres">
      <dgm:prSet presAssocID="{47078348-7D74-4477-89D4-CC54703C9DE8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29112B-D5DF-4A87-9FE9-A112EBBCDC41}" type="pres">
      <dgm:prSet presAssocID="{15D3AA27-4568-40B9-A612-ECE62094F423}" presName="vSp" presStyleCnt="0"/>
      <dgm:spPr/>
      <dgm:t>
        <a:bodyPr/>
        <a:lstStyle/>
        <a:p>
          <a:endParaRPr lang="id-ID"/>
        </a:p>
      </dgm:t>
    </dgm:pt>
    <dgm:pt modelId="{41017B25-2CD2-4E57-9067-33EF1E9DA765}" type="pres">
      <dgm:prSet presAssocID="{C37EF89E-C42B-4944-B330-D8B120B19BD8}" presName="horFlow" presStyleCnt="0"/>
      <dgm:spPr/>
      <dgm:t>
        <a:bodyPr/>
        <a:lstStyle/>
        <a:p>
          <a:endParaRPr lang="id-ID"/>
        </a:p>
      </dgm:t>
    </dgm:pt>
    <dgm:pt modelId="{AB542CE9-9DCB-4634-9898-1DFAD6B214F2}" type="pres">
      <dgm:prSet presAssocID="{C37EF89E-C42B-4944-B330-D8B120B19BD8}" presName="bigChev" presStyleLbl="node1" presStyleIdx="1" presStyleCnt="2"/>
      <dgm:spPr/>
      <dgm:t>
        <a:bodyPr/>
        <a:lstStyle/>
        <a:p>
          <a:endParaRPr lang="id-ID"/>
        </a:p>
      </dgm:t>
    </dgm:pt>
    <dgm:pt modelId="{D1946ED3-A069-4E82-B864-05998025E6DC}" type="pres">
      <dgm:prSet presAssocID="{A2B1C24E-9E04-4E56-ABB9-351B42BB73F0}" presName="parTrans" presStyleCnt="0"/>
      <dgm:spPr/>
      <dgm:t>
        <a:bodyPr/>
        <a:lstStyle/>
        <a:p>
          <a:endParaRPr lang="id-ID"/>
        </a:p>
      </dgm:t>
    </dgm:pt>
    <dgm:pt modelId="{B4A9F8A9-2FFC-4582-9D03-C7195C668820}" type="pres">
      <dgm:prSet presAssocID="{CD964743-B61F-4B8A-AA60-706DC2AF88A7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B06DC76-03DD-45AF-A275-8F54DD9F2144}" srcId="{3180556F-4423-415B-A160-9955655F733E}" destId="{C37EF89E-C42B-4944-B330-D8B120B19BD8}" srcOrd="1" destOrd="0" parTransId="{65718311-8138-4F09-983B-A3BBAAD38EF6}" sibTransId="{1269206F-A7CC-4915-BCED-B15B6F111170}"/>
    <dgm:cxn modelId="{90F91CEF-759E-4A07-B79E-72C274C353A9}" srcId="{15D3AA27-4568-40B9-A612-ECE62094F423}" destId="{47078348-7D74-4477-89D4-CC54703C9DE8}" srcOrd="0" destOrd="0" parTransId="{D7C21D83-0350-40F5-861B-376767D20CF9}" sibTransId="{8CC46CF7-2E66-4353-8A9C-BD666B8EEF91}"/>
    <dgm:cxn modelId="{7A27F0CA-8A40-4839-8D7F-6D8E1764DACB}" srcId="{3180556F-4423-415B-A160-9955655F733E}" destId="{15D3AA27-4568-40B9-A612-ECE62094F423}" srcOrd="0" destOrd="0" parTransId="{76DC5480-E31A-4DDA-B47D-53CB71F5F128}" sibTransId="{D23043B8-11AA-4C50-B26B-131EEFBDE541}"/>
    <dgm:cxn modelId="{C4B35C23-7394-4402-BE1F-E64DC72CBD5F}" srcId="{C37EF89E-C42B-4944-B330-D8B120B19BD8}" destId="{CD964743-B61F-4B8A-AA60-706DC2AF88A7}" srcOrd="0" destOrd="0" parTransId="{A2B1C24E-9E04-4E56-ABB9-351B42BB73F0}" sibTransId="{56296A42-24A2-49F9-B0C2-A9811108FE25}"/>
    <dgm:cxn modelId="{01F1C553-2C8B-46F4-A35F-7CD78DAF1E39}" type="presOf" srcId="{CD964743-B61F-4B8A-AA60-706DC2AF88A7}" destId="{B4A9F8A9-2FFC-4582-9D03-C7195C668820}" srcOrd="0" destOrd="0" presId="urn:microsoft.com/office/officeart/2005/8/layout/lProcess3"/>
    <dgm:cxn modelId="{9C17045F-68A8-4640-81F8-72ABE308C003}" type="presOf" srcId="{3180556F-4423-415B-A160-9955655F733E}" destId="{CFF8659F-8C41-4F2E-91C9-ACB3404D4A04}" srcOrd="0" destOrd="0" presId="urn:microsoft.com/office/officeart/2005/8/layout/lProcess3"/>
    <dgm:cxn modelId="{5D85DC5A-BE15-410D-ADB7-6906509B1692}" type="presOf" srcId="{C37EF89E-C42B-4944-B330-D8B120B19BD8}" destId="{AB542CE9-9DCB-4634-9898-1DFAD6B214F2}" srcOrd="0" destOrd="0" presId="urn:microsoft.com/office/officeart/2005/8/layout/lProcess3"/>
    <dgm:cxn modelId="{D4CF1815-E3F0-4E2F-86F9-F3470C673C2A}" type="presOf" srcId="{47078348-7D74-4477-89D4-CC54703C9DE8}" destId="{72DAC053-AD67-483F-9132-FA08ACAC241F}" srcOrd="0" destOrd="0" presId="urn:microsoft.com/office/officeart/2005/8/layout/lProcess3"/>
    <dgm:cxn modelId="{D55046D9-982E-444C-B45B-2A7535F7007A}" type="presOf" srcId="{15D3AA27-4568-40B9-A612-ECE62094F423}" destId="{9C8E178A-294C-4726-99AF-471BF3966FFD}" srcOrd="0" destOrd="0" presId="urn:microsoft.com/office/officeart/2005/8/layout/lProcess3"/>
    <dgm:cxn modelId="{A3819FB5-356F-4CF5-8A38-6300E90D9B24}" type="presParOf" srcId="{CFF8659F-8C41-4F2E-91C9-ACB3404D4A04}" destId="{20185568-E551-4CEA-98AC-B1C9B0343288}" srcOrd="0" destOrd="0" presId="urn:microsoft.com/office/officeart/2005/8/layout/lProcess3"/>
    <dgm:cxn modelId="{70FC0CC8-A593-413A-970D-E0E76BD0473D}" type="presParOf" srcId="{20185568-E551-4CEA-98AC-B1C9B0343288}" destId="{9C8E178A-294C-4726-99AF-471BF3966FFD}" srcOrd="0" destOrd="0" presId="urn:microsoft.com/office/officeart/2005/8/layout/lProcess3"/>
    <dgm:cxn modelId="{55B5E59B-1AD5-40C0-9E69-1CAA30F4B0C0}" type="presParOf" srcId="{20185568-E551-4CEA-98AC-B1C9B0343288}" destId="{9686B54C-7870-4A51-813B-AAAE19547D13}" srcOrd="1" destOrd="0" presId="urn:microsoft.com/office/officeart/2005/8/layout/lProcess3"/>
    <dgm:cxn modelId="{1F30DD08-FEDE-424F-9927-72F5537F35AF}" type="presParOf" srcId="{20185568-E551-4CEA-98AC-B1C9B0343288}" destId="{72DAC053-AD67-483F-9132-FA08ACAC241F}" srcOrd="2" destOrd="0" presId="urn:microsoft.com/office/officeart/2005/8/layout/lProcess3"/>
    <dgm:cxn modelId="{2C35DF59-0859-4CBF-BA48-F726292AEBDF}" type="presParOf" srcId="{CFF8659F-8C41-4F2E-91C9-ACB3404D4A04}" destId="{9F29112B-D5DF-4A87-9FE9-A112EBBCDC41}" srcOrd="1" destOrd="0" presId="urn:microsoft.com/office/officeart/2005/8/layout/lProcess3"/>
    <dgm:cxn modelId="{2ECD9828-8F03-457A-A57A-67EF0C84E410}" type="presParOf" srcId="{CFF8659F-8C41-4F2E-91C9-ACB3404D4A04}" destId="{41017B25-2CD2-4E57-9067-33EF1E9DA765}" srcOrd="2" destOrd="0" presId="urn:microsoft.com/office/officeart/2005/8/layout/lProcess3"/>
    <dgm:cxn modelId="{8E792018-6BBF-48B8-92B9-3527E2B35D7A}" type="presParOf" srcId="{41017B25-2CD2-4E57-9067-33EF1E9DA765}" destId="{AB542CE9-9DCB-4634-9898-1DFAD6B214F2}" srcOrd="0" destOrd="0" presId="urn:microsoft.com/office/officeart/2005/8/layout/lProcess3"/>
    <dgm:cxn modelId="{A0F41EC2-3030-46F5-97E6-66711F019AF7}" type="presParOf" srcId="{41017B25-2CD2-4E57-9067-33EF1E9DA765}" destId="{D1946ED3-A069-4E82-B864-05998025E6DC}" srcOrd="1" destOrd="0" presId="urn:microsoft.com/office/officeart/2005/8/layout/lProcess3"/>
    <dgm:cxn modelId="{F9864D43-FF3A-45D8-86E9-32D87964D81E}" type="presParOf" srcId="{41017B25-2CD2-4E57-9067-33EF1E9DA765}" destId="{B4A9F8A9-2FFC-4582-9D03-C7195C66882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309AC-AEF9-4FA2-AB6B-D1F4A300C4AC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F41C07-2ABE-4645-AF1D-9F3F2FEAE8D6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KONDISI SAAT INI</a:t>
          </a:r>
          <a:endParaRPr lang="en-US" b="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12D8E75-40C1-49A7-9598-8F0254B97CA0}" type="parTrans" cxnId="{74B4F3B9-E19E-46B8-96C0-32402C7DE277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C550B45-80F1-4DDD-BFE8-2A6ED052DC14}" type="sibTrans" cxnId="{74B4F3B9-E19E-46B8-96C0-32402C7DE277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E760F2E-4D34-4646-AD4D-651D36F1D8A0}">
      <dgm:prSet phldrT="[Text]"/>
      <dgm:spPr/>
      <dgm:t>
        <a:bodyPr/>
        <a:lstStyle/>
        <a:p>
          <a:pPr algn="l"/>
          <a:r>
            <a:rPr lang="en-US" b="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SAMPAI SAAT INI TIMBUL PERMASALAHAN TENTANG BERAKHIRNYA MASA BAKTI RT YANG MELEBIHI BATAS BAKTINYA YAITU SEKITAR 46 RT.</a:t>
          </a:r>
          <a:endParaRPr lang="en-US" b="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395D7A-D08A-4104-992E-BD6DEA425D71}" type="parTrans" cxnId="{70EEA219-C961-4090-AE0A-44AE377A5B91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C3A13A-8793-4427-B398-231A297240E6}" type="sibTrans" cxnId="{70EEA219-C961-4090-AE0A-44AE377A5B91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23C8BD-4268-4BF0-93A2-6F9BB9FFE35D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GAP / KESENJANGAN</a:t>
          </a:r>
          <a:endParaRPr lang="en-US" b="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BDC4765-8A56-4C22-9E2B-7D2C981C67EE}" type="parTrans" cxnId="{55704C4E-3354-4215-AC2F-41C905B0AEA1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F11C8-AFA2-47A9-8771-34F3395B1804}" type="sibTrans" cxnId="{55704C4E-3354-4215-AC2F-41C905B0AEA1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7B8AE2-30FB-471D-8F37-45430E067CF4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BANYAK RT YANG TIDAK SAMA MASA BAKTINYA DAN JATUH TEMPO</a:t>
          </a:r>
          <a:endParaRPr lang="en-US" b="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3FF446A-B5A3-42D4-AF6B-15B037A03A21}" type="parTrans" cxnId="{957F30CB-AF12-48AA-A977-5B8C2B126EF6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96880D-41CA-4386-B296-6810026F705D}" type="sibTrans" cxnId="{957F30CB-AF12-48AA-A977-5B8C2B126EF6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4277132-FBEE-441E-97F7-D3C46C2386B6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KONDISI YANG DIHARAPKAN</a:t>
          </a:r>
          <a:endParaRPr lang="en-US" b="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D5D97E-98B6-4EDE-976C-7F33120B0086}" type="parTrans" cxnId="{96AB4F37-2E60-4A51-B72E-4059C9FE45B8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278AA4F-751D-4D56-A3AA-33692E6B5990}" type="sibTrans" cxnId="{96AB4F37-2E60-4A51-B72E-4059C9FE45B8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DF205C-16ED-4D4F-8233-BB1F843C8DEB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UNTUK ITU SEMUA RT HARUS SAMA MASA BAKTINYA.</a:t>
          </a:r>
          <a:endParaRPr lang="en-US" b="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9755C24-992B-4B6C-BA57-9551B4F9C627}" type="parTrans" cxnId="{B9391AFF-9316-4CFE-9C19-7CEE488FC65E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6615E7-6E80-4A9F-AF25-BCD3A4D03FBC}" type="sibTrans" cxnId="{B9391AFF-9316-4CFE-9C19-7CEE488FC65E}">
      <dgm:prSet/>
      <dgm:spPr/>
      <dgm:t>
        <a:bodyPr/>
        <a:lstStyle/>
        <a:p>
          <a:endParaRPr lang="en-US" b="0" cap="none" spc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C677181-458D-4BB2-BA45-624DF34E7101}" type="pres">
      <dgm:prSet presAssocID="{3F2309AC-AEF9-4FA2-AB6B-D1F4A300C4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BA26796-6602-4FD4-A508-9E39A07C3F31}" type="pres">
      <dgm:prSet presAssocID="{66F41C07-2ABE-4645-AF1D-9F3F2FEAE8D6}" presName="composite" presStyleCnt="0"/>
      <dgm:spPr/>
      <dgm:t>
        <a:bodyPr/>
        <a:lstStyle/>
        <a:p>
          <a:endParaRPr lang="id-ID"/>
        </a:p>
      </dgm:t>
    </dgm:pt>
    <dgm:pt modelId="{18E7EBD6-1A09-490F-8E0D-A19B81D5D5F4}" type="pres">
      <dgm:prSet presAssocID="{66F41C07-2ABE-4645-AF1D-9F3F2FEAE8D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B46B8-A599-455F-9431-20C49ABB0861}" type="pres">
      <dgm:prSet presAssocID="{66F41C07-2ABE-4645-AF1D-9F3F2FEAE8D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10D47-F23B-45DF-B515-FFBDE47E10E9}" type="pres">
      <dgm:prSet presAssocID="{3C550B45-80F1-4DDD-BFE8-2A6ED052DC14}" presName="space" presStyleCnt="0"/>
      <dgm:spPr/>
      <dgm:t>
        <a:bodyPr/>
        <a:lstStyle/>
        <a:p>
          <a:endParaRPr lang="id-ID"/>
        </a:p>
      </dgm:t>
    </dgm:pt>
    <dgm:pt modelId="{B6F8E889-5F6A-496D-8D4C-D2354FE0DBE0}" type="pres">
      <dgm:prSet presAssocID="{5623C8BD-4268-4BF0-93A2-6F9BB9FFE35D}" presName="composite" presStyleCnt="0"/>
      <dgm:spPr/>
      <dgm:t>
        <a:bodyPr/>
        <a:lstStyle/>
        <a:p>
          <a:endParaRPr lang="id-ID"/>
        </a:p>
      </dgm:t>
    </dgm:pt>
    <dgm:pt modelId="{DB77C9BE-87A1-4F69-8E49-56B763A1D4A2}" type="pres">
      <dgm:prSet presAssocID="{5623C8BD-4268-4BF0-93A2-6F9BB9FFE3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6F392-7DC4-4460-9247-C81136DC1E56}" type="pres">
      <dgm:prSet presAssocID="{5623C8BD-4268-4BF0-93A2-6F9BB9FFE35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F3A95-B16E-45BC-9B56-45E8F62BAEA6}" type="pres">
      <dgm:prSet presAssocID="{031F11C8-AFA2-47A9-8771-34F3395B1804}" presName="space" presStyleCnt="0"/>
      <dgm:spPr/>
      <dgm:t>
        <a:bodyPr/>
        <a:lstStyle/>
        <a:p>
          <a:endParaRPr lang="id-ID"/>
        </a:p>
      </dgm:t>
    </dgm:pt>
    <dgm:pt modelId="{D0CE0BCB-92C9-45C1-BB7C-F0AE5E8826F6}" type="pres">
      <dgm:prSet presAssocID="{54277132-FBEE-441E-97F7-D3C46C2386B6}" presName="composite" presStyleCnt="0"/>
      <dgm:spPr/>
      <dgm:t>
        <a:bodyPr/>
        <a:lstStyle/>
        <a:p>
          <a:endParaRPr lang="id-ID"/>
        </a:p>
      </dgm:t>
    </dgm:pt>
    <dgm:pt modelId="{92F6EF9E-A2E2-4C21-8B6E-951F3B00BFF8}" type="pres">
      <dgm:prSet presAssocID="{54277132-FBEE-441E-97F7-D3C46C2386B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D959D5-C65A-454C-AD99-0931098D4E58}" type="pres">
      <dgm:prSet presAssocID="{54277132-FBEE-441E-97F7-D3C46C2386B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CCE72-C7BE-44F2-B34E-F24CF507FD1F}" type="presOf" srcId="{A27B8AE2-30FB-471D-8F37-45430E067CF4}" destId="{A2B6F392-7DC4-4460-9247-C81136DC1E56}" srcOrd="0" destOrd="0" presId="urn:microsoft.com/office/officeart/2005/8/layout/hList1"/>
    <dgm:cxn modelId="{B93882E8-2766-4069-99A4-5D44FCCBB7F9}" type="presOf" srcId="{5623C8BD-4268-4BF0-93A2-6F9BB9FFE35D}" destId="{DB77C9BE-87A1-4F69-8E49-56B763A1D4A2}" srcOrd="0" destOrd="0" presId="urn:microsoft.com/office/officeart/2005/8/layout/hList1"/>
    <dgm:cxn modelId="{74B4F3B9-E19E-46B8-96C0-32402C7DE277}" srcId="{3F2309AC-AEF9-4FA2-AB6B-D1F4A300C4AC}" destId="{66F41C07-2ABE-4645-AF1D-9F3F2FEAE8D6}" srcOrd="0" destOrd="0" parTransId="{A12D8E75-40C1-49A7-9598-8F0254B97CA0}" sibTransId="{3C550B45-80F1-4DDD-BFE8-2A6ED052DC14}"/>
    <dgm:cxn modelId="{3BBBD885-78AF-4D60-9EE0-DD334605AC0E}" type="presOf" srcId="{3F2309AC-AEF9-4FA2-AB6B-D1F4A300C4AC}" destId="{4C677181-458D-4BB2-BA45-624DF34E7101}" srcOrd="0" destOrd="0" presId="urn:microsoft.com/office/officeart/2005/8/layout/hList1"/>
    <dgm:cxn modelId="{A931B369-9B7B-47A8-9CBC-D169B3B34464}" type="presOf" srcId="{4E760F2E-4D34-4646-AD4D-651D36F1D8A0}" destId="{CD2B46B8-A599-455F-9431-20C49ABB0861}" srcOrd="0" destOrd="0" presId="urn:microsoft.com/office/officeart/2005/8/layout/hList1"/>
    <dgm:cxn modelId="{3EA34BA4-36A2-49F7-AE37-C059F0AB4006}" type="presOf" srcId="{66F41C07-2ABE-4645-AF1D-9F3F2FEAE8D6}" destId="{18E7EBD6-1A09-490F-8E0D-A19B81D5D5F4}" srcOrd="0" destOrd="0" presId="urn:microsoft.com/office/officeart/2005/8/layout/hList1"/>
    <dgm:cxn modelId="{96AB4F37-2E60-4A51-B72E-4059C9FE45B8}" srcId="{3F2309AC-AEF9-4FA2-AB6B-D1F4A300C4AC}" destId="{54277132-FBEE-441E-97F7-D3C46C2386B6}" srcOrd="2" destOrd="0" parTransId="{73D5D97E-98B6-4EDE-976C-7F33120B0086}" sibTransId="{F278AA4F-751D-4D56-A3AA-33692E6B5990}"/>
    <dgm:cxn modelId="{957F30CB-AF12-48AA-A977-5B8C2B126EF6}" srcId="{5623C8BD-4268-4BF0-93A2-6F9BB9FFE35D}" destId="{A27B8AE2-30FB-471D-8F37-45430E067CF4}" srcOrd="0" destOrd="0" parTransId="{23FF446A-B5A3-42D4-AF6B-15B037A03A21}" sibTransId="{DA96880D-41CA-4386-B296-6810026F705D}"/>
    <dgm:cxn modelId="{55AADE96-7A38-48F9-B66D-8A4D10EA19D7}" type="presOf" srcId="{BFDF205C-16ED-4D4F-8233-BB1F843C8DEB}" destId="{02D959D5-C65A-454C-AD99-0931098D4E58}" srcOrd="0" destOrd="0" presId="urn:microsoft.com/office/officeart/2005/8/layout/hList1"/>
    <dgm:cxn modelId="{70EEA219-C961-4090-AE0A-44AE377A5B91}" srcId="{66F41C07-2ABE-4645-AF1D-9F3F2FEAE8D6}" destId="{4E760F2E-4D34-4646-AD4D-651D36F1D8A0}" srcOrd="0" destOrd="0" parTransId="{E5395D7A-D08A-4104-992E-BD6DEA425D71}" sibTransId="{B7C3A13A-8793-4427-B398-231A297240E6}"/>
    <dgm:cxn modelId="{D3EEAC82-492C-47A6-B823-0CE5086B5861}" type="presOf" srcId="{54277132-FBEE-441E-97F7-D3C46C2386B6}" destId="{92F6EF9E-A2E2-4C21-8B6E-951F3B00BFF8}" srcOrd="0" destOrd="0" presId="urn:microsoft.com/office/officeart/2005/8/layout/hList1"/>
    <dgm:cxn modelId="{55704C4E-3354-4215-AC2F-41C905B0AEA1}" srcId="{3F2309AC-AEF9-4FA2-AB6B-D1F4A300C4AC}" destId="{5623C8BD-4268-4BF0-93A2-6F9BB9FFE35D}" srcOrd="1" destOrd="0" parTransId="{BBDC4765-8A56-4C22-9E2B-7D2C981C67EE}" sibTransId="{031F11C8-AFA2-47A9-8771-34F3395B1804}"/>
    <dgm:cxn modelId="{B9391AFF-9316-4CFE-9C19-7CEE488FC65E}" srcId="{54277132-FBEE-441E-97F7-D3C46C2386B6}" destId="{BFDF205C-16ED-4D4F-8233-BB1F843C8DEB}" srcOrd="0" destOrd="0" parTransId="{F9755C24-992B-4B6C-BA57-9551B4F9C627}" sibTransId="{5C6615E7-6E80-4A9F-AF25-BCD3A4D03FBC}"/>
    <dgm:cxn modelId="{6AA558D4-7D6C-4366-B30D-99B4FFC0B18C}" type="presParOf" srcId="{4C677181-458D-4BB2-BA45-624DF34E7101}" destId="{FBA26796-6602-4FD4-A508-9E39A07C3F31}" srcOrd="0" destOrd="0" presId="urn:microsoft.com/office/officeart/2005/8/layout/hList1"/>
    <dgm:cxn modelId="{4F5DECBF-4012-4AB6-AC8C-3178D4EB01E4}" type="presParOf" srcId="{FBA26796-6602-4FD4-A508-9E39A07C3F31}" destId="{18E7EBD6-1A09-490F-8E0D-A19B81D5D5F4}" srcOrd="0" destOrd="0" presId="urn:microsoft.com/office/officeart/2005/8/layout/hList1"/>
    <dgm:cxn modelId="{5FFCE1EB-92D4-45AC-B121-BD558F3765D9}" type="presParOf" srcId="{FBA26796-6602-4FD4-A508-9E39A07C3F31}" destId="{CD2B46B8-A599-455F-9431-20C49ABB0861}" srcOrd="1" destOrd="0" presId="urn:microsoft.com/office/officeart/2005/8/layout/hList1"/>
    <dgm:cxn modelId="{0EBABC29-6394-471C-9754-71F69B209FCE}" type="presParOf" srcId="{4C677181-458D-4BB2-BA45-624DF34E7101}" destId="{28710D47-F23B-45DF-B515-FFBDE47E10E9}" srcOrd="1" destOrd="0" presId="urn:microsoft.com/office/officeart/2005/8/layout/hList1"/>
    <dgm:cxn modelId="{6AB6B86B-CF79-49E9-B897-F2C21EF6FD31}" type="presParOf" srcId="{4C677181-458D-4BB2-BA45-624DF34E7101}" destId="{B6F8E889-5F6A-496D-8D4C-D2354FE0DBE0}" srcOrd="2" destOrd="0" presId="urn:microsoft.com/office/officeart/2005/8/layout/hList1"/>
    <dgm:cxn modelId="{0075B51A-C82E-4F3E-8488-2B926098C885}" type="presParOf" srcId="{B6F8E889-5F6A-496D-8D4C-D2354FE0DBE0}" destId="{DB77C9BE-87A1-4F69-8E49-56B763A1D4A2}" srcOrd="0" destOrd="0" presId="urn:microsoft.com/office/officeart/2005/8/layout/hList1"/>
    <dgm:cxn modelId="{F04E2CD3-2552-4FEC-81DC-E9BDEA45495C}" type="presParOf" srcId="{B6F8E889-5F6A-496D-8D4C-D2354FE0DBE0}" destId="{A2B6F392-7DC4-4460-9247-C81136DC1E56}" srcOrd="1" destOrd="0" presId="urn:microsoft.com/office/officeart/2005/8/layout/hList1"/>
    <dgm:cxn modelId="{C9C1DC18-DD9E-463D-973E-FA466130AF15}" type="presParOf" srcId="{4C677181-458D-4BB2-BA45-624DF34E7101}" destId="{18FF3A95-B16E-45BC-9B56-45E8F62BAEA6}" srcOrd="3" destOrd="0" presId="urn:microsoft.com/office/officeart/2005/8/layout/hList1"/>
    <dgm:cxn modelId="{E63A2A7A-CA7A-45AF-835C-A0D6DB56C1B3}" type="presParOf" srcId="{4C677181-458D-4BB2-BA45-624DF34E7101}" destId="{D0CE0BCB-92C9-45C1-BB7C-F0AE5E8826F6}" srcOrd="4" destOrd="0" presId="urn:microsoft.com/office/officeart/2005/8/layout/hList1"/>
    <dgm:cxn modelId="{42B08B82-AB0E-4F87-B1FA-AC79C1FA7D49}" type="presParOf" srcId="{D0CE0BCB-92C9-45C1-BB7C-F0AE5E8826F6}" destId="{92F6EF9E-A2E2-4C21-8B6E-951F3B00BFF8}" srcOrd="0" destOrd="0" presId="urn:microsoft.com/office/officeart/2005/8/layout/hList1"/>
    <dgm:cxn modelId="{58C41567-D35C-48AC-8001-8086AC554A4D}" type="presParOf" srcId="{D0CE0BCB-92C9-45C1-BB7C-F0AE5E8826F6}" destId="{02D959D5-C65A-454C-AD99-0931098D4E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FA0058-3E7E-4B29-BE7E-679B8D588635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5932F5-AC2C-4869-95A8-6AF8563C5049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 SUPAYA TIDAK TERJADINYA LEGAL DAN TIDAK ILEGALNYA APAPUN YANG ADA DI TANDATA</a:t>
          </a:r>
          <a:r>
            <a:rPr lang="id-ID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GANI RT TERSEBUT.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C08A8E-7956-460D-A9C9-48725A51E358}" type="parTrans" cxnId="{F513919F-8C7C-459E-9263-44D60D81335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38E34AA-4B42-4118-B21A-BFB2DC420A42}" type="sibTrans" cxnId="{F513919F-8C7C-459E-9263-44D60D81335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19E4045-853E-428C-909E-72D178CF4477}">
      <dgm:prSet phldrT="[Text]"/>
      <dgm:spPr/>
      <dgm:t>
        <a:bodyPr/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 EFESIENSI WAKTU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D44A93B-2C4B-48E8-80ED-E0161FDA2F5C}" type="sibTrans" cxnId="{A63B9994-9430-4667-91A7-B0742D9CFE3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1750CA5-4D67-413B-8E19-BD9A558C3E57}" type="parTrans" cxnId="{A63B9994-9430-4667-91A7-B0742D9CFE3F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E26C4F1-3BAA-43FD-BE37-2E74EE1DA6E5}">
      <dgm:prSet phldrT="[Text]"/>
      <dgm:spPr/>
      <dgm:t>
        <a:bodyPr/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4. TERTIB ADMINISTRASINYA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9D62C93-5924-41EB-A7A3-3FBDFD914D32}" type="parTrans" cxnId="{8A4DC47B-C9E7-4FF9-9DB4-73F466C8E23D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51FB568-0352-4320-B147-53892769A267}" type="sibTrans" cxnId="{8A4DC47B-C9E7-4FF9-9DB4-73F466C8E23D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E97237F-AB4E-47FD-8838-363813198C37}">
      <dgm:prSet phldrT="[Text]"/>
      <dgm:spPr/>
      <dgm:t>
        <a:bodyPr/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 LEGALITAS HUKUM DIMATA MASYARAKAT KETUA-KETUA RT LEBIH KUAT DAN BERWIBAWA.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53CFFAC-3D52-4B3E-A741-EA0F644495B6}" type="sibTrans" cxnId="{0A0A43B3-4DC0-41FB-A7DB-0D0D06F85EE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C697B02-DEFD-49B6-B8F4-50CEED3B723C}" type="parTrans" cxnId="{0A0A43B3-4DC0-41FB-A7DB-0D0D06F85EE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2AEF1B1-02E4-4B49-9723-EB6D1ECAB7E1}" type="pres">
      <dgm:prSet presAssocID="{80FA0058-3E7E-4B29-BE7E-679B8D588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03A8415-7A9B-4A3A-BDC0-D12F5085B5DC}" type="pres">
      <dgm:prSet presAssocID="{6E26C4F1-3BAA-43FD-BE37-2E74EE1DA6E5}" presName="boxAndChildren" presStyleCnt="0"/>
      <dgm:spPr/>
      <dgm:t>
        <a:bodyPr/>
        <a:lstStyle/>
        <a:p>
          <a:endParaRPr lang="id-ID"/>
        </a:p>
      </dgm:t>
    </dgm:pt>
    <dgm:pt modelId="{FCA94CBF-B3DB-4307-8649-070ABA616ADD}" type="pres">
      <dgm:prSet presAssocID="{6E26C4F1-3BAA-43FD-BE37-2E74EE1DA6E5}" presName="parentTextBox" presStyleLbl="node1" presStyleIdx="0" presStyleCnt="4"/>
      <dgm:spPr/>
      <dgm:t>
        <a:bodyPr/>
        <a:lstStyle/>
        <a:p>
          <a:endParaRPr lang="id-ID"/>
        </a:p>
      </dgm:t>
    </dgm:pt>
    <dgm:pt modelId="{E8212517-034A-4A18-B1BF-B9F39E27974D}" type="pres">
      <dgm:prSet presAssocID="{2D44A93B-2C4B-48E8-80ED-E0161FDA2F5C}" presName="sp" presStyleCnt="0"/>
      <dgm:spPr/>
      <dgm:t>
        <a:bodyPr/>
        <a:lstStyle/>
        <a:p>
          <a:endParaRPr lang="id-ID"/>
        </a:p>
      </dgm:t>
    </dgm:pt>
    <dgm:pt modelId="{6884E0EB-3713-4B77-A0B3-F1607C7E6194}" type="pres">
      <dgm:prSet presAssocID="{F19E4045-853E-428C-909E-72D178CF4477}" presName="arrowAndChildren" presStyleCnt="0"/>
      <dgm:spPr/>
      <dgm:t>
        <a:bodyPr/>
        <a:lstStyle/>
        <a:p>
          <a:endParaRPr lang="id-ID"/>
        </a:p>
      </dgm:t>
    </dgm:pt>
    <dgm:pt modelId="{F37D8175-23C0-4374-A9FD-E686CFD98DF1}" type="pres">
      <dgm:prSet presAssocID="{F19E4045-853E-428C-909E-72D178CF4477}" presName="parentTextArrow" presStyleLbl="node1" presStyleIdx="1" presStyleCnt="4"/>
      <dgm:spPr/>
      <dgm:t>
        <a:bodyPr/>
        <a:lstStyle/>
        <a:p>
          <a:endParaRPr lang="id-ID"/>
        </a:p>
      </dgm:t>
    </dgm:pt>
    <dgm:pt modelId="{06688303-7807-4056-A92B-608FAB064280}" type="pres">
      <dgm:prSet presAssocID="{553CFFAC-3D52-4B3E-A741-EA0F644495B6}" presName="sp" presStyleCnt="0"/>
      <dgm:spPr/>
      <dgm:t>
        <a:bodyPr/>
        <a:lstStyle/>
        <a:p>
          <a:endParaRPr lang="id-ID"/>
        </a:p>
      </dgm:t>
    </dgm:pt>
    <dgm:pt modelId="{26E6FB52-25D0-416D-A0D9-E40BDDEA85E4}" type="pres">
      <dgm:prSet presAssocID="{EE97237F-AB4E-47FD-8838-363813198C37}" presName="arrowAndChildren" presStyleCnt="0"/>
      <dgm:spPr/>
      <dgm:t>
        <a:bodyPr/>
        <a:lstStyle/>
        <a:p>
          <a:endParaRPr lang="id-ID"/>
        </a:p>
      </dgm:t>
    </dgm:pt>
    <dgm:pt modelId="{171A52AE-B037-4A55-8020-957F73FBA8FF}" type="pres">
      <dgm:prSet presAssocID="{EE97237F-AB4E-47FD-8838-363813198C3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51932DFF-310D-4958-B1A9-798B111460B1}" type="pres">
      <dgm:prSet presAssocID="{F38E34AA-4B42-4118-B21A-BFB2DC420A42}" presName="sp" presStyleCnt="0"/>
      <dgm:spPr/>
      <dgm:t>
        <a:bodyPr/>
        <a:lstStyle/>
        <a:p>
          <a:endParaRPr lang="id-ID"/>
        </a:p>
      </dgm:t>
    </dgm:pt>
    <dgm:pt modelId="{817845ED-3038-4C65-ABE5-D37293E421DF}" type="pres">
      <dgm:prSet presAssocID="{215932F5-AC2C-4869-95A8-6AF8563C5049}" presName="arrowAndChildren" presStyleCnt="0"/>
      <dgm:spPr/>
      <dgm:t>
        <a:bodyPr/>
        <a:lstStyle/>
        <a:p>
          <a:endParaRPr lang="id-ID"/>
        </a:p>
      </dgm:t>
    </dgm:pt>
    <dgm:pt modelId="{51ECB628-413B-4491-B5E8-79E9DA8C0843}" type="pres">
      <dgm:prSet presAssocID="{215932F5-AC2C-4869-95A8-6AF8563C5049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A4DC47B-C9E7-4FF9-9DB4-73F466C8E23D}" srcId="{80FA0058-3E7E-4B29-BE7E-679B8D588635}" destId="{6E26C4F1-3BAA-43FD-BE37-2E74EE1DA6E5}" srcOrd="3" destOrd="0" parTransId="{A9D62C93-5924-41EB-A7A3-3FBDFD914D32}" sibTransId="{A51FB568-0352-4320-B147-53892769A267}"/>
    <dgm:cxn modelId="{0A0A43B3-4DC0-41FB-A7DB-0D0D06F85EE4}" srcId="{80FA0058-3E7E-4B29-BE7E-679B8D588635}" destId="{EE97237F-AB4E-47FD-8838-363813198C37}" srcOrd="1" destOrd="0" parTransId="{AC697B02-DEFD-49B6-B8F4-50CEED3B723C}" sibTransId="{553CFFAC-3D52-4B3E-A741-EA0F644495B6}"/>
    <dgm:cxn modelId="{A63B9994-9430-4667-91A7-B0742D9CFE3F}" srcId="{80FA0058-3E7E-4B29-BE7E-679B8D588635}" destId="{F19E4045-853E-428C-909E-72D178CF4477}" srcOrd="2" destOrd="0" parTransId="{51750CA5-4D67-413B-8E19-BD9A558C3E57}" sibTransId="{2D44A93B-2C4B-48E8-80ED-E0161FDA2F5C}"/>
    <dgm:cxn modelId="{D94541A9-2B51-4B31-BD08-C6F46E708275}" type="presOf" srcId="{215932F5-AC2C-4869-95A8-6AF8563C5049}" destId="{51ECB628-413B-4491-B5E8-79E9DA8C0843}" srcOrd="0" destOrd="0" presId="urn:microsoft.com/office/officeart/2005/8/layout/process4"/>
    <dgm:cxn modelId="{350A325B-134A-47F1-89F6-F03C22EEC1B0}" type="presOf" srcId="{F19E4045-853E-428C-909E-72D178CF4477}" destId="{F37D8175-23C0-4374-A9FD-E686CFD98DF1}" srcOrd="0" destOrd="0" presId="urn:microsoft.com/office/officeart/2005/8/layout/process4"/>
    <dgm:cxn modelId="{42CD0C36-2640-41D2-B7CB-29BFF021918B}" type="presOf" srcId="{6E26C4F1-3BAA-43FD-BE37-2E74EE1DA6E5}" destId="{FCA94CBF-B3DB-4307-8649-070ABA616ADD}" srcOrd="0" destOrd="0" presId="urn:microsoft.com/office/officeart/2005/8/layout/process4"/>
    <dgm:cxn modelId="{444EDB6E-3DCC-4603-A1F1-ABF6961C78E2}" type="presOf" srcId="{EE97237F-AB4E-47FD-8838-363813198C37}" destId="{171A52AE-B037-4A55-8020-957F73FBA8FF}" srcOrd="0" destOrd="0" presId="urn:microsoft.com/office/officeart/2005/8/layout/process4"/>
    <dgm:cxn modelId="{6AB25947-F8B9-40A6-AEC0-3E137DE0475E}" type="presOf" srcId="{80FA0058-3E7E-4B29-BE7E-679B8D588635}" destId="{C2AEF1B1-02E4-4B49-9723-EB6D1ECAB7E1}" srcOrd="0" destOrd="0" presId="urn:microsoft.com/office/officeart/2005/8/layout/process4"/>
    <dgm:cxn modelId="{F513919F-8C7C-459E-9263-44D60D813351}" srcId="{80FA0058-3E7E-4B29-BE7E-679B8D588635}" destId="{215932F5-AC2C-4869-95A8-6AF8563C5049}" srcOrd="0" destOrd="0" parTransId="{26C08A8E-7956-460D-A9C9-48725A51E358}" sibTransId="{F38E34AA-4B42-4118-B21A-BFB2DC420A42}"/>
    <dgm:cxn modelId="{B9A7DDC7-4BDD-459D-B9D4-528F8473F366}" type="presParOf" srcId="{C2AEF1B1-02E4-4B49-9723-EB6D1ECAB7E1}" destId="{203A8415-7A9B-4A3A-BDC0-D12F5085B5DC}" srcOrd="0" destOrd="0" presId="urn:microsoft.com/office/officeart/2005/8/layout/process4"/>
    <dgm:cxn modelId="{9C8A807A-6193-4DFD-9233-4F812C6E737D}" type="presParOf" srcId="{203A8415-7A9B-4A3A-BDC0-D12F5085B5DC}" destId="{FCA94CBF-B3DB-4307-8649-070ABA616ADD}" srcOrd="0" destOrd="0" presId="urn:microsoft.com/office/officeart/2005/8/layout/process4"/>
    <dgm:cxn modelId="{8A05C6CB-7A2F-47DE-871A-012BBA03D31A}" type="presParOf" srcId="{C2AEF1B1-02E4-4B49-9723-EB6D1ECAB7E1}" destId="{E8212517-034A-4A18-B1BF-B9F39E27974D}" srcOrd="1" destOrd="0" presId="urn:microsoft.com/office/officeart/2005/8/layout/process4"/>
    <dgm:cxn modelId="{D976A795-9967-4171-B909-35C3DF2C79FE}" type="presParOf" srcId="{C2AEF1B1-02E4-4B49-9723-EB6D1ECAB7E1}" destId="{6884E0EB-3713-4B77-A0B3-F1607C7E6194}" srcOrd="2" destOrd="0" presId="urn:microsoft.com/office/officeart/2005/8/layout/process4"/>
    <dgm:cxn modelId="{C66F0C70-27D4-444F-9BD9-0098FCA66EE1}" type="presParOf" srcId="{6884E0EB-3713-4B77-A0B3-F1607C7E6194}" destId="{F37D8175-23C0-4374-A9FD-E686CFD98DF1}" srcOrd="0" destOrd="0" presId="urn:microsoft.com/office/officeart/2005/8/layout/process4"/>
    <dgm:cxn modelId="{A90BC9C6-2BDB-4888-981D-B7CE36168D94}" type="presParOf" srcId="{C2AEF1B1-02E4-4B49-9723-EB6D1ECAB7E1}" destId="{06688303-7807-4056-A92B-608FAB064280}" srcOrd="3" destOrd="0" presId="urn:microsoft.com/office/officeart/2005/8/layout/process4"/>
    <dgm:cxn modelId="{136551E6-25F3-4176-BB49-A900B4931CB0}" type="presParOf" srcId="{C2AEF1B1-02E4-4B49-9723-EB6D1ECAB7E1}" destId="{26E6FB52-25D0-416D-A0D9-E40BDDEA85E4}" srcOrd="4" destOrd="0" presId="urn:microsoft.com/office/officeart/2005/8/layout/process4"/>
    <dgm:cxn modelId="{28F106D8-BA47-4C40-A205-BDD28F4A77C5}" type="presParOf" srcId="{26E6FB52-25D0-416D-A0D9-E40BDDEA85E4}" destId="{171A52AE-B037-4A55-8020-957F73FBA8FF}" srcOrd="0" destOrd="0" presId="urn:microsoft.com/office/officeart/2005/8/layout/process4"/>
    <dgm:cxn modelId="{D68F96F5-4714-4DBE-8FFD-C32735666BB4}" type="presParOf" srcId="{C2AEF1B1-02E4-4B49-9723-EB6D1ECAB7E1}" destId="{51932DFF-310D-4958-B1A9-798B111460B1}" srcOrd="5" destOrd="0" presId="urn:microsoft.com/office/officeart/2005/8/layout/process4"/>
    <dgm:cxn modelId="{25667051-C2A3-4960-BC34-E1C6E92D12CD}" type="presParOf" srcId="{C2AEF1B1-02E4-4B49-9723-EB6D1ECAB7E1}" destId="{817845ED-3038-4C65-ABE5-D37293E421DF}" srcOrd="6" destOrd="0" presId="urn:microsoft.com/office/officeart/2005/8/layout/process4"/>
    <dgm:cxn modelId="{82F32EBE-BDC9-4807-B62C-3869A0C8B3B5}" type="presParOf" srcId="{817845ED-3038-4C65-ABE5-D37293E421DF}" destId="{51ECB628-413B-4491-B5E8-79E9DA8C08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CF940-A1EF-4626-A8C6-E9AAB67C964E}">
      <dsp:nvSpPr>
        <dsp:cNvPr id="0" name=""/>
        <dsp:cNvSpPr/>
      </dsp:nvSpPr>
      <dsp:spPr>
        <a:xfrm>
          <a:off x="1472870" y="16197"/>
          <a:ext cx="4321620" cy="4000898"/>
        </a:xfrm>
        <a:prstGeom prst="blockArc">
          <a:avLst>
            <a:gd name="adj1" fmla="val 10765458"/>
            <a:gd name="adj2" fmla="val 16687813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C4440-F123-44E4-AACC-99CA070D8269}">
      <dsp:nvSpPr>
        <dsp:cNvPr id="0" name=""/>
        <dsp:cNvSpPr/>
      </dsp:nvSpPr>
      <dsp:spPr>
        <a:xfrm>
          <a:off x="1472870" y="46904"/>
          <a:ext cx="4321620" cy="4000898"/>
        </a:xfrm>
        <a:prstGeom prst="blockArc">
          <a:avLst>
            <a:gd name="adj1" fmla="val 4912187"/>
            <a:gd name="adj2" fmla="val 10834542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676DA-6134-4B4D-8E88-B90CA9435451}">
      <dsp:nvSpPr>
        <dsp:cNvPr id="0" name=""/>
        <dsp:cNvSpPr/>
      </dsp:nvSpPr>
      <dsp:spPr>
        <a:xfrm>
          <a:off x="1705857" y="31638"/>
          <a:ext cx="4321620" cy="4000898"/>
        </a:xfrm>
        <a:prstGeom prst="blockArc">
          <a:avLst>
            <a:gd name="adj1" fmla="val 21599801"/>
            <a:gd name="adj2" fmla="val 5437978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9DF96-37A7-4707-B572-A50F5303110D}">
      <dsp:nvSpPr>
        <dsp:cNvPr id="0" name=""/>
        <dsp:cNvSpPr/>
      </dsp:nvSpPr>
      <dsp:spPr>
        <a:xfrm>
          <a:off x="1705857" y="31462"/>
          <a:ext cx="4321620" cy="4000898"/>
        </a:xfrm>
        <a:prstGeom prst="blockArc">
          <a:avLst>
            <a:gd name="adj1" fmla="val 16162022"/>
            <a:gd name="adj2" fmla="val 199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6AF37-D674-4D66-875B-F67BA8922126}">
      <dsp:nvSpPr>
        <dsp:cNvPr id="0" name=""/>
        <dsp:cNvSpPr/>
      </dsp:nvSpPr>
      <dsp:spPr>
        <a:xfrm>
          <a:off x="3138109" y="1312457"/>
          <a:ext cx="1439085" cy="143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Batas</a:t>
          </a:r>
          <a:endParaRPr lang="id-ID" sz="3300" kern="1200" dirty="0"/>
        </a:p>
      </dsp:txBody>
      <dsp:txXfrm>
        <a:off x="3138109" y="1312457"/>
        <a:ext cx="1439085" cy="1439085"/>
      </dsp:txXfrm>
    </dsp:sp>
    <dsp:sp modelId="{5757F792-6D2F-4788-824E-B67217A7541E}">
      <dsp:nvSpPr>
        <dsp:cNvPr id="0" name=""/>
        <dsp:cNvSpPr/>
      </dsp:nvSpPr>
      <dsp:spPr>
        <a:xfrm>
          <a:off x="3154059" y="-140167"/>
          <a:ext cx="1391455" cy="12881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Bukit Pinang</a:t>
          </a:r>
          <a:endParaRPr lang="id-ID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54059" y="-140167"/>
        <a:ext cx="1391455" cy="1288191"/>
      </dsp:txXfrm>
    </dsp:sp>
    <dsp:sp modelId="{74BBF5B9-3550-4624-A39C-F49B2C564716}">
      <dsp:nvSpPr>
        <dsp:cNvPr id="0" name=""/>
        <dsp:cNvSpPr/>
      </dsp:nvSpPr>
      <dsp:spPr>
        <a:xfrm>
          <a:off x="4699017" y="1387904"/>
          <a:ext cx="1391455" cy="12881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Air Hitam</a:t>
          </a:r>
          <a:endParaRPr lang="id-ID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99017" y="1387904"/>
        <a:ext cx="1391455" cy="1288191"/>
      </dsp:txXfrm>
    </dsp:sp>
    <dsp:sp modelId="{F6B976D5-CF1C-4DED-9A98-7B3437E4E967}">
      <dsp:nvSpPr>
        <dsp:cNvPr id="0" name=""/>
        <dsp:cNvSpPr/>
      </dsp:nvSpPr>
      <dsp:spPr>
        <a:xfrm>
          <a:off x="3154059" y="2915976"/>
          <a:ext cx="1391455" cy="12881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Teluk Lerong Ilir</a:t>
          </a:r>
          <a:endParaRPr lang="id-ID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54059" y="2915976"/>
        <a:ext cx="1391455" cy="1288191"/>
      </dsp:txXfrm>
    </dsp:sp>
    <dsp:sp modelId="{0E217B43-E216-47AA-9FE2-B627167D88DA}">
      <dsp:nvSpPr>
        <dsp:cNvPr id="0" name=""/>
        <dsp:cNvSpPr/>
      </dsp:nvSpPr>
      <dsp:spPr>
        <a:xfrm>
          <a:off x="1409953" y="1387904"/>
          <a:ext cx="1391455" cy="12881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Kelurahan Lok Bahu</a:t>
          </a:r>
          <a:endParaRPr lang="id-ID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09953" y="1387904"/>
        <a:ext cx="1391455" cy="12881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C405C1-C40D-4CD9-87CE-5A35F6D82C95}">
      <dsp:nvSpPr>
        <dsp:cNvPr id="0" name=""/>
        <dsp:cNvSpPr/>
      </dsp:nvSpPr>
      <dsp:spPr>
        <a:xfrm>
          <a:off x="2999739" y="0"/>
          <a:ext cx="4499610" cy="1204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285750" lvl="1" indent="-285750" algn="ctr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5200" kern="1200" dirty="0" smtClean="0"/>
            <a:t>11520  Orang</a:t>
          </a:r>
          <a:endParaRPr lang="id-ID" sz="5200" kern="1200" dirty="0"/>
        </a:p>
      </dsp:txBody>
      <dsp:txXfrm>
        <a:off x="2999739" y="0"/>
        <a:ext cx="4499610" cy="1204189"/>
      </dsp:txXfrm>
    </dsp:sp>
    <dsp:sp modelId="{6E176E95-6DEB-4C16-BA72-1FE9F3ECA6BC}">
      <dsp:nvSpPr>
        <dsp:cNvPr id="0" name=""/>
        <dsp:cNvSpPr/>
      </dsp:nvSpPr>
      <dsp:spPr>
        <a:xfrm>
          <a:off x="0" y="0"/>
          <a:ext cx="2999740" cy="1204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Laki - Laki</a:t>
          </a:r>
          <a:endParaRPr lang="id-ID" sz="4000" kern="1200" dirty="0"/>
        </a:p>
      </dsp:txBody>
      <dsp:txXfrm>
        <a:off x="0" y="0"/>
        <a:ext cx="2999740" cy="1204189"/>
      </dsp:txXfrm>
    </dsp:sp>
    <dsp:sp modelId="{5276E50E-F957-4116-B702-75C9831B30FD}">
      <dsp:nvSpPr>
        <dsp:cNvPr id="0" name=""/>
        <dsp:cNvSpPr/>
      </dsp:nvSpPr>
      <dsp:spPr>
        <a:xfrm>
          <a:off x="2999739" y="1324609"/>
          <a:ext cx="4499610" cy="1204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285750" lvl="1" indent="-285750" algn="ctr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5200" kern="1200" dirty="0" smtClean="0"/>
            <a:t>11523  Orang</a:t>
          </a:r>
          <a:endParaRPr lang="id-ID" sz="5200" kern="1200" dirty="0"/>
        </a:p>
      </dsp:txBody>
      <dsp:txXfrm>
        <a:off x="2999739" y="1324609"/>
        <a:ext cx="4499610" cy="1204189"/>
      </dsp:txXfrm>
    </dsp:sp>
    <dsp:sp modelId="{9F28FB20-DD74-49B3-A01A-6689D5721A8E}">
      <dsp:nvSpPr>
        <dsp:cNvPr id="0" name=""/>
        <dsp:cNvSpPr/>
      </dsp:nvSpPr>
      <dsp:spPr>
        <a:xfrm>
          <a:off x="0" y="1324609"/>
          <a:ext cx="2999740" cy="1204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Perempuan</a:t>
          </a:r>
          <a:endParaRPr lang="id-ID" sz="4000" kern="1200" dirty="0"/>
        </a:p>
      </dsp:txBody>
      <dsp:txXfrm>
        <a:off x="0" y="1324609"/>
        <a:ext cx="2999740" cy="1204189"/>
      </dsp:txXfrm>
    </dsp:sp>
    <dsp:sp modelId="{C6CA5A04-3B4A-46FF-96FA-55210BD95C4D}">
      <dsp:nvSpPr>
        <dsp:cNvPr id="0" name=""/>
        <dsp:cNvSpPr/>
      </dsp:nvSpPr>
      <dsp:spPr>
        <a:xfrm>
          <a:off x="2999739" y="2649218"/>
          <a:ext cx="4499610" cy="1204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5200" kern="1200" dirty="0" smtClean="0"/>
            <a:t>23043  Orang</a:t>
          </a:r>
          <a:endParaRPr lang="id-ID" sz="5200" kern="1200" dirty="0"/>
        </a:p>
      </dsp:txBody>
      <dsp:txXfrm>
        <a:off x="2999739" y="2649218"/>
        <a:ext cx="4499610" cy="1204189"/>
      </dsp:txXfrm>
    </dsp:sp>
    <dsp:sp modelId="{92BE8488-AD37-44B6-8188-F3564C6CE51A}">
      <dsp:nvSpPr>
        <dsp:cNvPr id="0" name=""/>
        <dsp:cNvSpPr/>
      </dsp:nvSpPr>
      <dsp:spPr>
        <a:xfrm>
          <a:off x="0" y="2649218"/>
          <a:ext cx="2999740" cy="12041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Total 	</a:t>
          </a:r>
          <a:endParaRPr lang="id-ID" sz="4000" kern="1200" dirty="0"/>
        </a:p>
      </dsp:txBody>
      <dsp:txXfrm>
        <a:off x="0" y="2649218"/>
        <a:ext cx="2999740" cy="12041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E178A-294C-4726-99AF-471BF3966FFD}">
      <dsp:nvSpPr>
        <dsp:cNvPr id="0" name=""/>
        <dsp:cNvSpPr/>
      </dsp:nvSpPr>
      <dsp:spPr>
        <a:xfrm>
          <a:off x="2411" y="192272"/>
          <a:ext cx="4838104" cy="19352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Jumlah</a:t>
          </a:r>
          <a:r>
            <a:rPr lang="en-US" sz="2800" b="1" kern="1200" cap="all" spc="0" dirty="0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 RT</a:t>
          </a:r>
          <a:endParaRPr lang="en-US" sz="2800" b="1" kern="1200" cap="all" spc="0" dirty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11" y="192272"/>
        <a:ext cx="4838104" cy="1935241"/>
      </dsp:txXfrm>
    </dsp:sp>
    <dsp:sp modelId="{72DAC053-AD67-483F-9132-FA08ACAC241F}">
      <dsp:nvSpPr>
        <dsp:cNvPr id="0" name=""/>
        <dsp:cNvSpPr/>
      </dsp:nvSpPr>
      <dsp:spPr>
        <a:xfrm>
          <a:off x="4211562" y="356768"/>
          <a:ext cx="4015626" cy="16062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60 </a:t>
          </a:r>
          <a:r>
            <a:rPr lang="en-US" sz="2800" b="1" kern="1200" cap="all" spc="0" dirty="0" err="1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Orang</a:t>
          </a:r>
          <a:endParaRPr lang="en-US" sz="28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211562" y="356768"/>
        <a:ext cx="4015626" cy="1606250"/>
      </dsp:txXfrm>
    </dsp:sp>
    <dsp:sp modelId="{AB542CE9-9DCB-4634-9898-1DFAD6B214F2}">
      <dsp:nvSpPr>
        <dsp:cNvPr id="0" name=""/>
        <dsp:cNvSpPr/>
      </dsp:nvSpPr>
      <dsp:spPr>
        <a:xfrm>
          <a:off x="2411" y="2398448"/>
          <a:ext cx="4838104" cy="193524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Jumlah</a:t>
          </a:r>
          <a:r>
            <a:rPr lang="en-US" sz="2800" b="1" kern="1200" cap="all" spc="0" dirty="0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sz="2800" b="1" kern="1200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Pengurus</a:t>
          </a:r>
          <a:r>
            <a:rPr lang="en-US" sz="2800" b="1" kern="1200" cap="all" spc="0" dirty="0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 RT </a:t>
          </a:r>
          <a:r>
            <a:rPr lang="en-US" sz="2800" b="1" kern="1200" cap="all" spc="0" dirty="0" err="1" smtClean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Terdaftar</a:t>
          </a:r>
          <a:endParaRPr lang="en-US" sz="2800" b="1" kern="1200" cap="all" spc="0" dirty="0">
            <a:ln w="9000" cmpd="sng">
              <a:solidFill>
                <a:schemeClr val="bg1">
                  <a:lumMod val="8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11" y="2398448"/>
        <a:ext cx="4838104" cy="1935241"/>
      </dsp:txXfrm>
    </dsp:sp>
    <dsp:sp modelId="{B4A9F8A9-2FFC-4582-9D03-C7195C668820}">
      <dsp:nvSpPr>
        <dsp:cNvPr id="0" name=""/>
        <dsp:cNvSpPr/>
      </dsp:nvSpPr>
      <dsp:spPr>
        <a:xfrm>
          <a:off x="4211562" y="2562943"/>
          <a:ext cx="4015626" cy="1606250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180 </a:t>
          </a:r>
          <a:r>
            <a:rPr lang="en-US" sz="2800" b="1" kern="1200" cap="all" spc="0" dirty="0" err="1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Orang</a:t>
          </a:r>
          <a:endParaRPr lang="en-US" sz="28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211562" y="2562943"/>
        <a:ext cx="4015626" cy="16062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7EBD6-1A09-490F-8E0D-A19B81D5D5F4}">
      <dsp:nvSpPr>
        <dsp:cNvPr id="0" name=""/>
        <dsp:cNvSpPr/>
      </dsp:nvSpPr>
      <dsp:spPr>
        <a:xfrm>
          <a:off x="2321" y="399462"/>
          <a:ext cx="2263691" cy="7304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KONDISI SAAT INI</a:t>
          </a:r>
          <a:endParaRPr lang="en-US" sz="2000" b="0" kern="120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321" y="399462"/>
        <a:ext cx="2263691" cy="730442"/>
      </dsp:txXfrm>
    </dsp:sp>
    <dsp:sp modelId="{CD2B46B8-A599-455F-9431-20C49ABB0861}">
      <dsp:nvSpPr>
        <dsp:cNvPr id="0" name=""/>
        <dsp:cNvSpPr/>
      </dsp:nvSpPr>
      <dsp:spPr>
        <a:xfrm>
          <a:off x="2321" y="1129905"/>
          <a:ext cx="2263691" cy="3074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SAMPAI SAAT INI TIMBUL PERMASALAHAN TENTANG BERAKHIRNYA MASA </a:t>
          </a: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BAKTI </a:t>
          </a: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RT YANG MELEBIHI BATAS BAKTINYA YAITU SEKITAR 46 RT.</a:t>
          </a:r>
          <a:endParaRPr lang="en-US" sz="2000" b="0" kern="120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321" y="1129905"/>
        <a:ext cx="2263691" cy="3074399"/>
      </dsp:txXfrm>
    </dsp:sp>
    <dsp:sp modelId="{DB77C9BE-87A1-4F69-8E49-56B763A1D4A2}">
      <dsp:nvSpPr>
        <dsp:cNvPr id="0" name=""/>
        <dsp:cNvSpPr/>
      </dsp:nvSpPr>
      <dsp:spPr>
        <a:xfrm>
          <a:off x="2582930" y="399462"/>
          <a:ext cx="2263691" cy="7304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GAP / KESENJANGAN</a:t>
          </a:r>
          <a:endParaRPr lang="en-US" sz="2000" b="0" kern="120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582930" y="399462"/>
        <a:ext cx="2263691" cy="730442"/>
      </dsp:txXfrm>
    </dsp:sp>
    <dsp:sp modelId="{A2B6F392-7DC4-4460-9247-C81136DC1E56}">
      <dsp:nvSpPr>
        <dsp:cNvPr id="0" name=""/>
        <dsp:cNvSpPr/>
      </dsp:nvSpPr>
      <dsp:spPr>
        <a:xfrm>
          <a:off x="2582930" y="1129905"/>
          <a:ext cx="2263691" cy="30743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BANYAK RT YANG TIDAK SAMA MASA </a:t>
          </a: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BAKTINYA </a:t>
          </a: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DAN JATUH TEMPO</a:t>
          </a:r>
          <a:endParaRPr lang="en-US" sz="2000" b="0" kern="120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582930" y="1129905"/>
        <a:ext cx="2263691" cy="3074399"/>
      </dsp:txXfrm>
    </dsp:sp>
    <dsp:sp modelId="{92F6EF9E-A2E2-4C21-8B6E-951F3B00BFF8}">
      <dsp:nvSpPr>
        <dsp:cNvPr id="0" name=""/>
        <dsp:cNvSpPr/>
      </dsp:nvSpPr>
      <dsp:spPr>
        <a:xfrm>
          <a:off x="5163538" y="399462"/>
          <a:ext cx="2263691" cy="7304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KONDISI YANG DIHARAPKAN</a:t>
          </a:r>
          <a:endParaRPr lang="en-US" sz="2000" b="0" kern="120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163538" y="399462"/>
        <a:ext cx="2263691" cy="730442"/>
      </dsp:txXfrm>
    </dsp:sp>
    <dsp:sp modelId="{02D959D5-C65A-454C-AD99-0931098D4E58}">
      <dsp:nvSpPr>
        <dsp:cNvPr id="0" name=""/>
        <dsp:cNvSpPr/>
      </dsp:nvSpPr>
      <dsp:spPr>
        <a:xfrm>
          <a:off x="5163538" y="1129905"/>
          <a:ext cx="2263691" cy="30743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UNTUK ITU SEMUA RT HARUS SAMA MASA </a:t>
          </a: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BAKTINYA</a:t>
          </a:r>
          <a:r>
            <a:rPr lang="en-US" sz="2000" b="0" kern="1200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  <a:endParaRPr lang="en-US" sz="2000" b="0" kern="1200" cap="none" spc="0" dirty="0">
            <a:ln w="18415" cmpd="sng">
              <a:solidFill>
                <a:schemeClr val="tx2">
                  <a:lumMod val="50000"/>
                </a:schemeClr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163538" y="1129905"/>
        <a:ext cx="2263691" cy="30743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94CBF-B3DB-4307-8649-070ABA616ADD}">
      <dsp:nvSpPr>
        <dsp:cNvPr id="0" name=""/>
        <dsp:cNvSpPr/>
      </dsp:nvSpPr>
      <dsp:spPr>
        <a:xfrm>
          <a:off x="0" y="3877064"/>
          <a:ext cx="7143800" cy="8482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4. TERTIB ADMINISTRASINYA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877064"/>
        <a:ext cx="7143800" cy="848206"/>
      </dsp:txXfrm>
    </dsp:sp>
    <dsp:sp modelId="{F37D8175-23C0-4374-A9FD-E686CFD98DF1}">
      <dsp:nvSpPr>
        <dsp:cNvPr id="0" name=""/>
        <dsp:cNvSpPr/>
      </dsp:nvSpPr>
      <dsp:spPr>
        <a:xfrm rot="10800000">
          <a:off x="0" y="2585245"/>
          <a:ext cx="7143800" cy="1304542"/>
        </a:xfrm>
        <a:prstGeom prst="upArrowCallou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 EFESIENSI WAKTU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2585245"/>
        <a:ext cx="7143800" cy="1304542"/>
      </dsp:txXfrm>
    </dsp:sp>
    <dsp:sp modelId="{171A52AE-B037-4A55-8020-957F73FBA8FF}">
      <dsp:nvSpPr>
        <dsp:cNvPr id="0" name=""/>
        <dsp:cNvSpPr/>
      </dsp:nvSpPr>
      <dsp:spPr>
        <a:xfrm rot="10800000">
          <a:off x="0" y="1293426"/>
          <a:ext cx="7143800" cy="1304542"/>
        </a:xfrm>
        <a:prstGeom prst="upArrowCallou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 LEGALITAS HUKUM DIMATA MASYARAKAT KETUA-KETUA RT LEBIH KUAT DAN BERWIBAWA.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1293426"/>
        <a:ext cx="7143800" cy="1304542"/>
      </dsp:txXfrm>
    </dsp:sp>
    <dsp:sp modelId="{51ECB628-413B-4491-B5E8-79E9DA8C0843}">
      <dsp:nvSpPr>
        <dsp:cNvPr id="0" name=""/>
        <dsp:cNvSpPr/>
      </dsp:nvSpPr>
      <dsp:spPr>
        <a:xfrm rot="10800000">
          <a:off x="0" y="1606"/>
          <a:ext cx="7143800" cy="1304542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 SUPAYA TIDAK TERJADINYA LEGAL DAN TIDAK ILEGALNYA APAPUN YANG ADA DI </a:t>
          </a: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TANDATA</a:t>
          </a:r>
          <a:r>
            <a:rPr lang="id-ID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</a:t>
          </a: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GANI </a:t>
          </a: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RT TERSEBUT.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1606"/>
        <a:ext cx="7143800" cy="1304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F712-C381-4B5A-BDBA-B3A85AD64DF2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6454-9823-4E9F-9B4E-DCF5C44E472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95219521254677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86058"/>
            <a:ext cx="7858180" cy="300039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d-ID" sz="80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Imprint MT Shadow" pitchFamily="82" charset="0"/>
              </a:rPr>
              <a:t>KELURAHAN</a:t>
            </a:r>
            <a:br>
              <a:rPr lang="id-ID" sz="80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Imprint MT Shadow" pitchFamily="82" charset="0"/>
              </a:rPr>
            </a:br>
            <a:r>
              <a:rPr lang="id-ID" sz="80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Imprint MT Shadow" pitchFamily="82" charset="0"/>
              </a:rPr>
              <a:t>AIR PUTIH</a:t>
            </a:r>
            <a:endParaRPr lang="id-ID" sz="80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Imprint MT Shadow" pitchFamily="82" charset="0"/>
            </a:endParaRPr>
          </a:p>
        </p:txBody>
      </p:sp>
      <p:pic>
        <p:nvPicPr>
          <p:cNvPr id="5" name="Picture 4" descr="Animasi Bergerak Assalamualaikum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642918"/>
            <a:ext cx="4429156" cy="2214578"/>
          </a:xfrm>
          <a:prstGeom prst="rect">
            <a:avLst/>
          </a:prstGeom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b6dd9569d3e38fceebea634ed7dbf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6786610" cy="4286280"/>
          </a:xfrm>
        </p:spPr>
        <p:txBody>
          <a:bodyPr>
            <a:normAutofit/>
          </a:bodyPr>
          <a:lstStyle/>
          <a:p>
            <a:r>
              <a:rPr lang="id-ID" sz="6000" b="1" dirty="0" smtClean="0">
                <a:latin typeface="Castellar" pitchFamily="18" charset="0"/>
              </a:rPr>
              <a:t>DOKUMENTASI </a:t>
            </a:r>
            <a:br>
              <a:rPr lang="id-ID" sz="6000" b="1" dirty="0" smtClean="0">
                <a:latin typeface="Castellar" pitchFamily="18" charset="0"/>
              </a:rPr>
            </a:br>
            <a:r>
              <a:rPr lang="id-ID" sz="6000" b="1" dirty="0" smtClean="0">
                <a:latin typeface="Castellar" pitchFamily="18" charset="0"/>
              </a:rPr>
              <a:t>PEMILIHAN </a:t>
            </a:r>
            <a:br>
              <a:rPr lang="id-ID" sz="6000" b="1" dirty="0" smtClean="0">
                <a:latin typeface="Castellar" pitchFamily="18" charset="0"/>
              </a:rPr>
            </a:br>
            <a:r>
              <a:rPr lang="id-ID" sz="6000" b="1" dirty="0" smtClean="0">
                <a:latin typeface="Castellar" pitchFamily="18" charset="0"/>
              </a:rPr>
              <a:t>RT</a:t>
            </a:r>
            <a:endParaRPr lang="id-ID" sz="6000" b="1" dirty="0">
              <a:latin typeface="Castellar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2000232" y="5072074"/>
            <a:ext cx="571504" cy="4286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 rot="5400000">
            <a:off x="3357554" y="5072074"/>
            <a:ext cx="57150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 rot="5400000">
            <a:off x="4643438" y="5072074"/>
            <a:ext cx="571504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 rot="5400000">
            <a:off x="6143636" y="5072074"/>
            <a:ext cx="571504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meplate-signboard-powerpoin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6"/>
          </a:xfrm>
        </p:spPr>
      </p:pic>
      <p:pic>
        <p:nvPicPr>
          <p:cNvPr id="5" name="Picture 4" descr="22406245_140716520006393_822670838117004124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643314"/>
            <a:ext cx="471490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22449928_140715763339802_487824637978563554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14290"/>
            <a:ext cx="2936064" cy="327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22519520_140716336673078_436859997178577151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42" y="285728"/>
            <a:ext cx="377193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-ppt-lucu-60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21731113_1741523322527597_386358069530115772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71744"/>
            <a:ext cx="350046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21751764_1741523542527575_91544657626026049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500306"/>
            <a:ext cx="342188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meplate-signboard-powerpoin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6"/>
          </a:xfrm>
        </p:spPr>
      </p:pic>
      <p:pic>
        <p:nvPicPr>
          <p:cNvPr id="8" name="Picture 7" descr="21369541_1732187993461130_88425696066999047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28"/>
            <a:ext cx="471490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21371412_1732188083461121_270460770339263239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14290"/>
            <a:ext cx="2636064" cy="349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21430077_1734176329928963_194651955832205583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929066"/>
            <a:ext cx="4643470" cy="272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-ppt-lucu-60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20992971_1717847881561808_515121856092019728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57430"/>
            <a:ext cx="3143272" cy="4000528"/>
          </a:xfrm>
          <a:prstGeom prst="rect">
            <a:avLst/>
          </a:prstGeom>
        </p:spPr>
      </p:pic>
      <p:pic>
        <p:nvPicPr>
          <p:cNvPr id="6" name="Picture 5" descr="20993940_1717855228227740_609459329028340995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357430"/>
            <a:ext cx="3357586" cy="3993380"/>
          </a:xfrm>
          <a:prstGeom prst="rect">
            <a:avLst/>
          </a:prstGeom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meplate-signboard-powerpoin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6"/>
          </a:xfrm>
        </p:spPr>
      </p:pic>
      <p:pic>
        <p:nvPicPr>
          <p:cNvPr id="6" name="Picture 5" descr="21317787_1732188180127778_75268577744927004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571876"/>
            <a:ext cx="4857752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21317818_1734176479928948_798035471502867632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66"/>
            <a:ext cx="421484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21317832_1734176226595640_549717431233102535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66"/>
            <a:ext cx="403388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-ppt-lucu-60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20882182_1714394105240519_161012681936281937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428868"/>
            <a:ext cx="4214842" cy="3857628"/>
          </a:xfrm>
          <a:prstGeom prst="rect">
            <a:avLst/>
          </a:prstGeom>
        </p:spPr>
      </p:pic>
      <p:pic>
        <p:nvPicPr>
          <p:cNvPr id="8" name="Picture 7" descr="20952977_1714393898573873_827869197654618816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428868"/>
            <a:ext cx="3214710" cy="3857652"/>
          </a:xfrm>
          <a:prstGeom prst="rect">
            <a:avLst/>
          </a:prstGeom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meplate-signboard-powerpoin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6"/>
          </a:xfrm>
        </p:spPr>
      </p:pic>
      <p:pic>
        <p:nvPicPr>
          <p:cNvPr id="8" name="Picture 7" descr="21193003_1728242453855684_256929480306926660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00438"/>
            <a:ext cx="5143536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21231128_1728242337189029_566117339385509418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28" y="214290"/>
            <a:ext cx="420768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21317557_1728242150522381_311794364045010716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00" y="214290"/>
            <a:ext cx="355765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380720964-tumblrmcvzs4soiu1roho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-ppt-lucu-60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1414"/>
            <a:ext cx="85725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134871"/>
            <a:ext cx="6192688" cy="100811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KELURAHAN AIR PUTIH</a:t>
            </a:r>
            <a:endParaRPr lang="id-I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95736" y="1357298"/>
            <a:ext cx="4968552" cy="4320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LUAS 200,14 Ha</a:t>
            </a:r>
            <a:endParaRPr lang="id-I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785786" y="2420888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20160308_0928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573016"/>
            <a:ext cx="172819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-group-of-people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d-ID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JUMLAH PENDUDUK</a:t>
            </a:r>
            <a:endParaRPr lang="id-ID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9592" y="1591816"/>
          <a:ext cx="7499350" cy="385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-business-design-slides-TR01024138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760546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7e84256f475f466e6cfadbaf1020e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8864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DASAR HUKUM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928662" y="1428751"/>
            <a:ext cx="7572428" cy="40719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457200" indent="-457200" algn="just">
              <a:buAutoNum type="arabicPeriod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PERUBAHAN UU NO. 1 TAHUN 2015 TENTANG PENETAPAN PERATURAN PEMERINTAH PERUBAHAN UU NO. 1 TAHUN 2014 TENTANG PEMILIHAN GUBERNUR, BUPATI DAN WALIKOTA MENJADI UU PERDA KOTA SAMARINDA.</a:t>
            </a:r>
          </a:p>
          <a:p>
            <a:pPr marL="457200" indent="-457200" algn="just">
              <a:buAutoNum type="arabicPeriod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PERDA NO.22 TAHUN 2013 TENTANG PERUBAHAN ATAS PERATURAN DAERAH NO. 17 TAHUN 2002 TENTANG PELANTIKAN, PENGHAPUSAN DAN PENGGABUNGAN RT DALAM WILAYAH KOTA SAMARINDA.</a:t>
            </a:r>
          </a:p>
          <a:p>
            <a:pPr marL="457200" indent="-457200" algn="just">
              <a:buAutoNum type="arabicPeriod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PERDA KOTA SAMARINDA NO. 2 TAHUN 2001 TENTANG PEMBENTUKAN, PENGHAPUSAN DAN PENGGABUNGAN KELURAHAN DALAM WILAYAH KOTA SAMARINDA.</a:t>
            </a:r>
          </a:p>
          <a:p>
            <a:pPr marL="457200" indent="-457200" algn="just">
              <a:buAutoNum type="arabicPeriod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8" y="0"/>
            <a:ext cx="9324528" cy="7029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INSTRUMEN DIAGNOSE- BERBASIS MASALAH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000100" y="1397000"/>
          <a:ext cx="7429552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lture-backgrounds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400397"/>
            <a:ext cx="7772400" cy="8683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IDENTIFIKASI MASALAH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3568" y="1714489"/>
            <a:ext cx="7772400" cy="71437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NAMA SKPD	: KELURAHAN AIR </a:t>
            </a:r>
            <a:r>
              <a:rPr lang="en-US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PUTIH</a:t>
            </a:r>
            <a:endParaRPr lang="en-US" sz="360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4348" y="2952874"/>
            <a:ext cx="4786346" cy="35004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45720" rIns="45720">
            <a:normAutofit fontScale="92500" lnSpcReduction="10000"/>
          </a:bodyPr>
          <a:lstStyle/>
          <a:p>
            <a:pPr marL="514350" marR="64008" lvl="0" indent="-5143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MASA BAKTHI RT TIDAK SAMA</a:t>
            </a:r>
            <a:endParaRPr lang="id-ID" sz="2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marR="64008" lvl="0" indent="-5143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lang="en-US" sz="2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marR="64008" lvl="0" indent="-5143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kumimoji="0" lang="en-US" sz="27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KARENA ADA PERDA NO. 22 TAHUN 2013</a:t>
            </a:r>
            <a:r>
              <a:rPr lang="en-US" sz="27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MAKA APABILA MASA BAKTHI KETUA RT YANG HABIS MASA BAKTHINYA MAKA SELURUH SURAT MENYURAT YANG DIBUAT OLEH RT TERSEBUT TIDAK SAH.</a:t>
            </a:r>
            <a:endParaRPr kumimoji="0" lang="en-US" sz="27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board-background-1913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04056" y="-1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IDE INOVASI</a:t>
            </a:r>
            <a:endParaRPr lang="en-US" sz="8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2976" y="1428736"/>
          <a:ext cx="7143800" cy="472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ppt-bergerak-518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48680"/>
            <a:ext cx="7088832" cy="867742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TEKNIS  PELAKSANAANYA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7386614" cy="387076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DILAKSANAKAN SELAMA 1 (SATU) BULAN OLEH RT MASING-MASING DAN DIDUKUNG MASYARAKAT DALAM LINGKUNGAN RT TERSEBUT.</a:t>
            </a:r>
          </a:p>
          <a:p>
            <a:pPr marL="514350" indent="-514350" algn="l">
              <a:buAutoNum type="arabicPeriod"/>
            </a:pPr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 algn="l">
              <a:buAutoNum type="arabicPeriod"/>
            </a:pPr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PELANTIKAN DAN PENETAPAN SK DILAKUKAN SECARA SERENTAK.</a:t>
            </a:r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285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KELURAHAN AIR PUTIH</vt:lpstr>
      <vt:lpstr>KELURAHAN AIR PUTIH</vt:lpstr>
      <vt:lpstr>JUMLAH PENDUDUK</vt:lpstr>
      <vt:lpstr>Slide 4</vt:lpstr>
      <vt:lpstr>DASAR HUKUM</vt:lpstr>
      <vt:lpstr>INSTRUMEN DIAGNOSE- BERBASIS MASALAH</vt:lpstr>
      <vt:lpstr>IDENTIFIKASI MASALAH</vt:lpstr>
      <vt:lpstr>IDE INOVASI</vt:lpstr>
      <vt:lpstr>TEKNIS  PELAKSANAANYA</vt:lpstr>
      <vt:lpstr>DOKUMENTASI  PEMILIHAN  RT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Toshiba</cp:lastModifiedBy>
  <cp:revision>52</cp:revision>
  <dcterms:created xsi:type="dcterms:W3CDTF">2016-03-14T03:30:44Z</dcterms:created>
  <dcterms:modified xsi:type="dcterms:W3CDTF">2017-10-26T08:06:40Z</dcterms:modified>
</cp:coreProperties>
</file>