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0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906000" cy="6858000" type="A4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55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06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164" y="-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9" d="100"/>
          <a:sy n="109" d="100"/>
        </p:scale>
        <p:origin x="-1422" y="-84"/>
      </p:cViewPr>
      <p:guideLst>
        <p:guide orient="horz" pos="3155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0" cy="500616"/>
          </a:xfrm>
          <a:prstGeom prst="rect">
            <a:avLst/>
          </a:prstGeom>
        </p:spPr>
        <p:txBody>
          <a:bodyPr vert="horz" lIns="91999" tIns="45999" rIns="91999" bIns="4599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701" y="0"/>
            <a:ext cx="2984870" cy="500616"/>
          </a:xfrm>
          <a:prstGeom prst="rect">
            <a:avLst/>
          </a:prstGeom>
        </p:spPr>
        <p:txBody>
          <a:bodyPr vert="horz" lIns="91999" tIns="45999" rIns="91999" bIns="45999" rtlCol="0"/>
          <a:lstStyle>
            <a:lvl1pPr algn="r">
              <a:defRPr sz="1200"/>
            </a:lvl1pPr>
          </a:lstStyle>
          <a:p>
            <a:r>
              <a:rPr lang="en-US"/>
              <a:t>10/8/2018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518090"/>
            <a:ext cx="2984870" cy="500615"/>
          </a:xfrm>
          <a:prstGeom prst="rect">
            <a:avLst/>
          </a:prstGeom>
        </p:spPr>
        <p:txBody>
          <a:bodyPr vert="horz" lIns="91999" tIns="45999" rIns="91999" bIns="4599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701" y="9518090"/>
            <a:ext cx="2984870" cy="500615"/>
          </a:xfrm>
          <a:prstGeom prst="rect">
            <a:avLst/>
          </a:prstGeom>
        </p:spPr>
        <p:txBody>
          <a:bodyPr vert="horz" lIns="91999" tIns="45999" rIns="91999" bIns="45999" rtlCol="0" anchor="b"/>
          <a:lstStyle>
            <a:lvl1pPr algn="r">
              <a:defRPr sz="1200"/>
            </a:lvl1pPr>
          </a:lstStyle>
          <a:p>
            <a:fld id="{27EE9C12-746B-44BC-8C75-8E8FF55A63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86300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0" cy="500616"/>
          </a:xfrm>
          <a:prstGeom prst="rect">
            <a:avLst/>
          </a:prstGeom>
        </p:spPr>
        <p:txBody>
          <a:bodyPr vert="horz" lIns="91999" tIns="45999" rIns="91999" bIns="4599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1" y="0"/>
            <a:ext cx="2984870" cy="500616"/>
          </a:xfrm>
          <a:prstGeom prst="rect">
            <a:avLst/>
          </a:prstGeom>
        </p:spPr>
        <p:txBody>
          <a:bodyPr vert="horz" lIns="91999" tIns="45999" rIns="91999" bIns="45999" rtlCol="0"/>
          <a:lstStyle>
            <a:lvl1pPr algn="r">
              <a:defRPr sz="1200"/>
            </a:lvl1pPr>
          </a:lstStyle>
          <a:p>
            <a:r>
              <a:rPr lang="en-US"/>
              <a:t>10/8/2018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747713"/>
            <a:ext cx="5434013" cy="376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99" tIns="45999" rIns="91999" bIns="4599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846"/>
            <a:ext cx="5510530" cy="4508736"/>
          </a:xfrm>
          <a:prstGeom prst="rect">
            <a:avLst/>
          </a:prstGeom>
        </p:spPr>
        <p:txBody>
          <a:bodyPr vert="horz" lIns="91999" tIns="45999" rIns="91999" bIns="4599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18090"/>
            <a:ext cx="2984870" cy="500615"/>
          </a:xfrm>
          <a:prstGeom prst="rect">
            <a:avLst/>
          </a:prstGeom>
        </p:spPr>
        <p:txBody>
          <a:bodyPr vert="horz" lIns="91999" tIns="45999" rIns="91999" bIns="4599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1" y="9518090"/>
            <a:ext cx="2984870" cy="500615"/>
          </a:xfrm>
          <a:prstGeom prst="rect">
            <a:avLst/>
          </a:prstGeom>
        </p:spPr>
        <p:txBody>
          <a:bodyPr vert="horz" lIns="91999" tIns="45999" rIns="91999" bIns="45999" rtlCol="0" anchor="b"/>
          <a:lstStyle>
            <a:lvl1pPr algn="r">
              <a:defRPr sz="1200"/>
            </a:lvl1pPr>
          </a:lstStyle>
          <a:p>
            <a:fld id="{9EAE66A6-6FEB-47F2-8F1C-2DAA56CCAE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4077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20133" y="1"/>
            <a:ext cx="4093104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4646" y="914401"/>
            <a:ext cx="7526054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7925" y="4402667"/>
            <a:ext cx="6242777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36255" y="6117337"/>
            <a:ext cx="928929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25711" y="6117337"/>
            <a:ext cx="391022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4930" y="6117337"/>
            <a:ext cx="44577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reeform 12"/>
          <p:cNvSpPr/>
          <p:nvPr/>
        </p:nvSpPr>
        <p:spPr bwMode="auto">
          <a:xfrm>
            <a:off x="220133" y="3771900"/>
            <a:ext cx="392113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607088" y="3867150"/>
            <a:ext cx="67072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854441983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7" y="4732865"/>
            <a:ext cx="814232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39140" y="932112"/>
            <a:ext cx="6685320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6317" y="5299603"/>
            <a:ext cx="8142324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855532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8" y="685800"/>
            <a:ext cx="8142324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8" y="4343400"/>
            <a:ext cx="8142325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2365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050207" y="863023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53214" y="2819399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637" y="685801"/>
            <a:ext cx="7555291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31421" y="3428999"/>
            <a:ext cx="7183722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7" y="4343400"/>
            <a:ext cx="8142324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378122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20" y="3308581"/>
            <a:ext cx="8142321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7" y="4777381"/>
            <a:ext cx="8142323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5498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050207" y="863023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53214" y="2819399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637" y="685801"/>
            <a:ext cx="7555291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06319" y="3886200"/>
            <a:ext cx="8142323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7" y="4775200"/>
            <a:ext cx="8142323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815641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9" y="685802"/>
            <a:ext cx="8142324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06318" y="3505200"/>
            <a:ext cx="8142325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318" y="4343400"/>
            <a:ext cx="8142325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603533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248803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9843" y="685800"/>
            <a:ext cx="1438800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06318" y="685800"/>
            <a:ext cx="6517737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14755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978" y="457201"/>
            <a:ext cx="8346723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978" y="2667000"/>
            <a:ext cx="8346723" cy="333281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56357" y="6108174"/>
            <a:ext cx="928929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37035" y="6108174"/>
            <a:ext cx="575739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47215" y="6108174"/>
            <a:ext cx="463486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119723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579" y="2666999"/>
            <a:ext cx="7258122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2581" y="5027070"/>
            <a:ext cx="7258119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2761" y="6116071"/>
            <a:ext cx="44794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63801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978" y="685802"/>
            <a:ext cx="834672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3977" y="2667000"/>
            <a:ext cx="4051554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9146" y="2667000"/>
            <a:ext cx="4051554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826229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272" y="2658533"/>
            <a:ext cx="3744315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6316" y="3335337"/>
            <a:ext cx="3978269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91852" y="2667000"/>
            <a:ext cx="3756790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0371" y="3335337"/>
            <a:ext cx="3978269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36868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8780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97754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318" y="1600200"/>
            <a:ext cx="288441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516" y="685801"/>
            <a:ext cx="5072126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6318" y="2971800"/>
            <a:ext cx="2884412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679604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5027" y="1752599"/>
            <a:ext cx="4409902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72287" y="914400"/>
            <a:ext cx="2666485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5027" y="3124199"/>
            <a:ext cx="4409902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73613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"/>
            <a:ext cx="2309681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3978" y="457201"/>
            <a:ext cx="8346723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3978" y="2667001"/>
            <a:ext cx="8346722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71903" y="6116071"/>
            <a:ext cx="9289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2581" y="6116071"/>
            <a:ext cx="57573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62761" y="6116071"/>
            <a:ext cx="4479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8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  <p:sldLayoutId id="2147483777" r:id="rId17"/>
  </p:sldLayoutIdLst>
  <p:transition spd="slow">
    <p:push dir="u"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06003" y="304059"/>
            <a:ext cx="8140204" cy="1125245"/>
          </a:xfrm>
        </p:spPr>
        <p:txBody>
          <a:bodyPr>
            <a:noAutofit/>
          </a:bodyPr>
          <a:lstStyle/>
          <a:p>
            <a:pPr algn="l"/>
            <a:r>
              <a:rPr lang="en-US" sz="2200" b="1" dirty="0" smtClean="0">
                <a:latin typeface="Arial Black" pitchFamily="34" charset="0"/>
              </a:rPr>
              <a:t>PRO BEBAYA ( 100 </a:t>
            </a:r>
            <a:r>
              <a:rPr lang="en-US" sz="2200" b="1" dirty="0" err="1" smtClean="0">
                <a:latin typeface="Arial Black" pitchFamily="34" charset="0"/>
              </a:rPr>
              <a:t>Jt</a:t>
            </a:r>
            <a:r>
              <a:rPr lang="en-US" sz="2200" b="1" dirty="0" smtClean="0">
                <a:latin typeface="Arial Black" pitchFamily="34" charset="0"/>
              </a:rPr>
              <a:t>/RT </a:t>
            </a:r>
            <a:r>
              <a:rPr lang="en-US" sz="2200" b="1" dirty="0" err="1" smtClean="0">
                <a:latin typeface="Arial Black" pitchFamily="34" charset="0"/>
              </a:rPr>
              <a:t>Kepada</a:t>
            </a:r>
            <a:r>
              <a:rPr lang="en-US" sz="2200" b="1" dirty="0" smtClean="0">
                <a:latin typeface="Arial Black" pitchFamily="34" charset="0"/>
              </a:rPr>
              <a:t> 1999 RT Se </a:t>
            </a:r>
            <a:r>
              <a:rPr lang="en-US" sz="2200" b="1" dirty="0" err="1" smtClean="0">
                <a:latin typeface="Arial Black" pitchFamily="34" charset="0"/>
              </a:rPr>
              <a:t>Samarinda</a:t>
            </a:r>
            <a:endParaRPr lang="id-ID" sz="2200" b="1" dirty="0">
              <a:latin typeface="Arial Black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06002" y="1704514"/>
            <a:ext cx="8140204" cy="4086687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 </a:t>
            </a:r>
            <a:r>
              <a:rPr lang="en-US" dirty="0" err="1" smtClean="0"/>
              <a:t>Bebaya</a:t>
            </a:r>
            <a:endParaRPr lang="en-US" dirty="0" smtClean="0"/>
          </a:p>
          <a:p>
            <a:r>
              <a:rPr lang="en-US" i="1" dirty="0" smtClean="0"/>
              <a:t>1. </a:t>
            </a:r>
            <a:r>
              <a:rPr lang="en-US" i="1" dirty="0" err="1" smtClean="0"/>
              <a:t>Pasal</a:t>
            </a:r>
            <a:r>
              <a:rPr lang="en-US" i="1" dirty="0" smtClean="0"/>
              <a:t> 19 </a:t>
            </a:r>
            <a:r>
              <a:rPr lang="en-US" i="1" dirty="0" err="1" smtClean="0"/>
              <a:t>Peraturan</a:t>
            </a:r>
            <a:r>
              <a:rPr lang="en-US" i="1" dirty="0" smtClean="0"/>
              <a:t> </a:t>
            </a:r>
            <a:r>
              <a:rPr lang="en-US" i="1" dirty="0" err="1" smtClean="0"/>
              <a:t>Walikota</a:t>
            </a:r>
            <a:r>
              <a:rPr lang="en-US" i="1" dirty="0" smtClean="0"/>
              <a:t> </a:t>
            </a:r>
            <a:r>
              <a:rPr lang="en-US" i="1" dirty="0" err="1" smtClean="0"/>
              <a:t>Nomor</a:t>
            </a:r>
            <a:r>
              <a:rPr lang="en-US" i="1" dirty="0" smtClean="0"/>
              <a:t> 12 </a:t>
            </a:r>
            <a:r>
              <a:rPr lang="en-US" i="1" dirty="0" err="1" smtClean="0"/>
              <a:t>Tahun</a:t>
            </a:r>
            <a:r>
              <a:rPr lang="en-US" i="1" dirty="0" smtClean="0"/>
              <a:t> 2021 </a:t>
            </a:r>
            <a:r>
              <a:rPr lang="en-US" i="1" dirty="0" err="1" smtClean="0"/>
              <a:t>tentang</a:t>
            </a:r>
            <a:r>
              <a:rPr lang="en-US" i="1" dirty="0" smtClean="0"/>
              <a:t> </a:t>
            </a:r>
            <a:r>
              <a:rPr lang="en-US" i="1" dirty="0" err="1"/>
              <a:t>P</a:t>
            </a:r>
            <a:r>
              <a:rPr lang="en-US" i="1" dirty="0" err="1" smtClean="0"/>
              <a:t>etunjuk</a:t>
            </a:r>
            <a:r>
              <a:rPr lang="en-US" i="1" dirty="0" smtClean="0"/>
              <a:t> </a:t>
            </a:r>
            <a:r>
              <a:rPr lang="en-US" i="1" dirty="0" err="1" smtClean="0"/>
              <a:t>Teknis</a:t>
            </a:r>
            <a:r>
              <a:rPr lang="en-US" i="1" dirty="0" smtClean="0"/>
              <a:t> </a:t>
            </a:r>
            <a:r>
              <a:rPr lang="en-US" i="1" dirty="0" err="1" smtClean="0"/>
              <a:t>Pelaksanaan</a:t>
            </a:r>
            <a:r>
              <a:rPr lang="en-US" i="1" dirty="0" smtClean="0"/>
              <a:t> Program Pembangunan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Pemberdayaan</a:t>
            </a:r>
            <a:r>
              <a:rPr lang="en-US" i="1" dirty="0" smtClean="0"/>
              <a:t> </a:t>
            </a:r>
            <a:r>
              <a:rPr lang="en-US" i="1" dirty="0" err="1" smtClean="0"/>
              <a:t>Masyarakat</a:t>
            </a:r>
            <a:r>
              <a:rPr lang="en-US" i="1" dirty="0" smtClean="0"/>
              <a:t>.</a:t>
            </a:r>
          </a:p>
          <a:p>
            <a:pPr marL="457200" indent="-457200">
              <a:buAutoNum type="alphaUcPeriod"/>
            </a:pPr>
            <a:r>
              <a:rPr lang="en-US" i="1" dirty="0" err="1" smtClean="0"/>
              <a:t>Pemberian</a:t>
            </a:r>
            <a:r>
              <a:rPr lang="en-US" i="1" dirty="0" smtClean="0"/>
              <a:t>  </a:t>
            </a:r>
            <a:r>
              <a:rPr lang="en-US" i="1" dirty="0" err="1" smtClean="0"/>
              <a:t>makanan</a:t>
            </a:r>
            <a:r>
              <a:rPr lang="en-US" i="1" dirty="0" smtClean="0"/>
              <a:t> </a:t>
            </a:r>
            <a:r>
              <a:rPr lang="en-US" i="1" dirty="0" err="1" smtClean="0"/>
              <a:t>tambahan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vitamin di </a:t>
            </a:r>
            <a:r>
              <a:rPr lang="en-US" i="1" dirty="0" err="1" smtClean="0"/>
              <a:t>posyandu</a:t>
            </a:r>
            <a:r>
              <a:rPr lang="en-US" i="1" dirty="0" smtClean="0"/>
              <a:t> </a:t>
            </a:r>
            <a:r>
              <a:rPr lang="en-US" i="1" dirty="0" err="1" smtClean="0"/>
              <a:t>sebesar</a:t>
            </a:r>
            <a:r>
              <a:rPr lang="en-US" i="1" dirty="0" smtClean="0"/>
              <a:t> </a:t>
            </a:r>
            <a:r>
              <a:rPr lang="en-US" i="1" dirty="0" err="1" smtClean="0"/>
              <a:t>Rp</a:t>
            </a:r>
            <a:r>
              <a:rPr lang="en-US" i="1" dirty="0" smtClean="0"/>
              <a:t> 1.000.000, - </a:t>
            </a:r>
            <a:r>
              <a:rPr lang="en-US" i="1" dirty="0" err="1" smtClean="0"/>
              <a:t>sampai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Rp</a:t>
            </a:r>
            <a:r>
              <a:rPr lang="en-US" i="1" dirty="0" smtClean="0"/>
              <a:t> 2.000.000 ,-</a:t>
            </a:r>
          </a:p>
          <a:p>
            <a:pPr marL="457200" indent="-457200">
              <a:buAutoNum type="alphaUcPeriod"/>
            </a:pPr>
            <a:r>
              <a:rPr lang="en-US" i="1" dirty="0" err="1" smtClean="0"/>
              <a:t>Pengadaan</a:t>
            </a:r>
            <a:r>
              <a:rPr lang="en-US" i="1" dirty="0" smtClean="0"/>
              <a:t> </a:t>
            </a:r>
            <a:r>
              <a:rPr lang="en-US" i="1" dirty="0" err="1" smtClean="0"/>
              <a:t>Sarana</a:t>
            </a:r>
            <a:r>
              <a:rPr lang="en-US" i="1" dirty="0" smtClean="0"/>
              <a:t> </a:t>
            </a:r>
            <a:r>
              <a:rPr lang="en-US" i="1" dirty="0" err="1" smtClean="0"/>
              <a:t>Prasarana</a:t>
            </a:r>
            <a:r>
              <a:rPr lang="en-US" i="1" dirty="0" smtClean="0"/>
              <a:t> </a:t>
            </a:r>
            <a:r>
              <a:rPr lang="en-US" i="1" dirty="0" err="1" smtClean="0"/>
              <a:t>Pendukung</a:t>
            </a:r>
            <a:r>
              <a:rPr lang="en-US" i="1" dirty="0" smtClean="0"/>
              <a:t> </a:t>
            </a:r>
            <a:r>
              <a:rPr lang="en-US" i="1" dirty="0" err="1" smtClean="0"/>
              <a:t>Kegiatan</a:t>
            </a:r>
            <a:r>
              <a:rPr lang="en-US" i="1" dirty="0" smtClean="0"/>
              <a:t> </a:t>
            </a:r>
            <a:r>
              <a:rPr lang="en-US" i="1" dirty="0" err="1" smtClean="0"/>
              <a:t>Pemberdayaan</a:t>
            </a:r>
            <a:r>
              <a:rPr lang="en-US" i="1" dirty="0" smtClean="0"/>
              <a:t> </a:t>
            </a:r>
            <a:r>
              <a:rPr lang="en-US" i="1" dirty="0" err="1" smtClean="0"/>
              <a:t>Kesejahteraan</a:t>
            </a:r>
            <a:r>
              <a:rPr lang="en-US" i="1" dirty="0" smtClean="0"/>
              <a:t> </a:t>
            </a:r>
            <a:r>
              <a:rPr lang="en-US" i="1" dirty="0" err="1" smtClean="0"/>
              <a:t>Keluarga</a:t>
            </a:r>
            <a:r>
              <a:rPr lang="en-US" i="1" dirty="0" smtClean="0"/>
              <a:t> RT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Dasawisma</a:t>
            </a:r>
            <a:r>
              <a:rPr lang="en-US" i="1" dirty="0" smtClean="0"/>
              <a:t> </a:t>
            </a:r>
            <a:r>
              <a:rPr lang="en-US" i="1" dirty="0" err="1" smtClean="0"/>
              <a:t>masing-masing</a:t>
            </a:r>
            <a:r>
              <a:rPr lang="en-US" i="1" dirty="0" smtClean="0"/>
              <a:t> </a:t>
            </a:r>
            <a:r>
              <a:rPr lang="en-US" i="1" dirty="0" err="1" smtClean="0"/>
              <a:t>sebesar</a:t>
            </a:r>
            <a:r>
              <a:rPr lang="en-US" i="1" dirty="0" smtClean="0"/>
              <a:t> </a:t>
            </a:r>
            <a:r>
              <a:rPr lang="en-US" i="1" dirty="0" err="1" smtClean="0"/>
              <a:t>Rp</a:t>
            </a:r>
            <a:r>
              <a:rPr lang="en-US" i="1" dirty="0" smtClean="0"/>
              <a:t> 1.000.000,</a:t>
            </a:r>
          </a:p>
          <a:p>
            <a:pPr marL="457200" indent="-457200">
              <a:buAutoNum type="alphaUcPeriod"/>
            </a:pPr>
            <a:r>
              <a:rPr lang="en-US" i="1" dirty="0" err="1" smtClean="0"/>
              <a:t>Pelatihan</a:t>
            </a:r>
            <a:r>
              <a:rPr lang="en-US" i="1" dirty="0" smtClean="0"/>
              <a:t> </a:t>
            </a:r>
            <a:r>
              <a:rPr lang="en-US" i="1" dirty="0" err="1" smtClean="0"/>
              <a:t>Keterampilan</a:t>
            </a:r>
            <a:r>
              <a:rPr lang="en-US" i="1" dirty="0" smtClean="0"/>
              <a:t> Usaha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Keterampilan</a:t>
            </a:r>
            <a:r>
              <a:rPr lang="en-US" i="1" dirty="0" smtClean="0"/>
              <a:t> </a:t>
            </a:r>
            <a:r>
              <a:rPr lang="en-US" i="1" dirty="0" err="1" smtClean="0"/>
              <a:t>Kerja</a:t>
            </a:r>
            <a:r>
              <a:rPr lang="en-US" i="1" dirty="0" smtClean="0"/>
              <a:t> , Paling </a:t>
            </a:r>
            <a:r>
              <a:rPr lang="en-US" i="1" dirty="0" err="1" smtClean="0"/>
              <a:t>sedikit</a:t>
            </a:r>
            <a:r>
              <a:rPr lang="en-US" i="1" dirty="0" smtClean="0"/>
              <a:t> </a:t>
            </a:r>
            <a:r>
              <a:rPr lang="en-US" i="1" dirty="0" err="1" smtClean="0"/>
              <a:t>biaya</a:t>
            </a:r>
            <a:r>
              <a:rPr lang="en-US" i="1" dirty="0" smtClean="0"/>
              <a:t> </a:t>
            </a:r>
            <a:r>
              <a:rPr lang="en-US" i="1" dirty="0" err="1" smtClean="0"/>
              <a:t>Kepesertaan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2 (</a:t>
            </a:r>
            <a:r>
              <a:rPr lang="en-US" i="1" dirty="0" err="1" smtClean="0"/>
              <a:t>dua</a:t>
            </a:r>
            <a:r>
              <a:rPr lang="en-US" i="1" dirty="0" smtClean="0"/>
              <a:t>) orang.</a:t>
            </a:r>
          </a:p>
          <a:p>
            <a:pPr marL="457200" indent="-457200">
              <a:buAutoNum type="alphaUcPeriod"/>
            </a:pPr>
            <a:r>
              <a:rPr lang="en-US" i="1" dirty="0" err="1" smtClean="0"/>
              <a:t>Pembayaran</a:t>
            </a:r>
            <a:r>
              <a:rPr lang="en-US" i="1" dirty="0" smtClean="0"/>
              <a:t> </a:t>
            </a:r>
            <a:r>
              <a:rPr lang="en-US" i="1" dirty="0" err="1" smtClean="0"/>
              <a:t>Uang</a:t>
            </a:r>
            <a:r>
              <a:rPr lang="en-US" i="1" dirty="0" smtClean="0"/>
              <a:t> </a:t>
            </a:r>
            <a:r>
              <a:rPr lang="en-US" i="1" dirty="0" err="1" smtClean="0"/>
              <a:t>Transportasi</a:t>
            </a:r>
            <a:r>
              <a:rPr lang="en-US" i="1" dirty="0" smtClean="0"/>
              <a:t> </a:t>
            </a:r>
            <a:r>
              <a:rPr lang="en-US" i="1" dirty="0" err="1" smtClean="0"/>
              <a:t>kader</a:t>
            </a:r>
            <a:r>
              <a:rPr lang="en-US" i="1" dirty="0" smtClean="0"/>
              <a:t> </a:t>
            </a:r>
            <a:r>
              <a:rPr lang="en-US" i="1" dirty="0" err="1" smtClean="0"/>
              <a:t>Posyandu</a:t>
            </a:r>
            <a:r>
              <a:rPr lang="en-US" i="1" dirty="0" smtClean="0"/>
              <a:t> </a:t>
            </a:r>
            <a:r>
              <a:rPr lang="en-US" i="1" dirty="0" err="1" smtClean="0"/>
              <a:t>sebesar</a:t>
            </a:r>
            <a:r>
              <a:rPr lang="en-US" i="1" dirty="0" smtClean="0"/>
              <a:t> </a:t>
            </a:r>
            <a:r>
              <a:rPr lang="en-US" i="1" dirty="0" err="1" smtClean="0"/>
              <a:t>Rp</a:t>
            </a:r>
            <a:r>
              <a:rPr lang="en-US" i="1" dirty="0" smtClean="0"/>
              <a:t> 50.000, </a:t>
            </a:r>
            <a:r>
              <a:rPr lang="en-US" i="1" dirty="0" err="1" smtClean="0"/>
              <a:t>untuk</a:t>
            </a:r>
            <a:r>
              <a:rPr lang="en-US" i="1" dirty="0" smtClean="0"/>
              <a:t> 5 orang per </a:t>
            </a:r>
            <a:r>
              <a:rPr lang="en-US" i="1" dirty="0" err="1" smtClean="0"/>
              <a:t>bulan</a:t>
            </a:r>
            <a:r>
              <a:rPr lang="en-US" i="1" dirty="0" smtClean="0"/>
              <a:t> </a:t>
            </a:r>
            <a:r>
              <a:rPr lang="en-US" i="1" dirty="0" err="1" smtClean="0"/>
              <a:t>selama</a:t>
            </a:r>
            <a:r>
              <a:rPr lang="en-US" i="1" dirty="0" smtClean="0"/>
              <a:t> 12 </a:t>
            </a:r>
            <a:r>
              <a:rPr lang="en-US" i="1" dirty="0" err="1" smtClean="0"/>
              <a:t>bulan</a:t>
            </a:r>
            <a:r>
              <a:rPr lang="en-US" i="1" dirty="0" smtClean="0"/>
              <a:t>.</a:t>
            </a:r>
          </a:p>
          <a:p>
            <a:pPr marL="457200" indent="-457200">
              <a:buAutoNum type="alphaUcPeriod"/>
            </a:pPr>
            <a:r>
              <a:rPr lang="en-US" i="1" dirty="0" err="1" smtClean="0"/>
              <a:t>Pemeliharaan</a:t>
            </a:r>
            <a:r>
              <a:rPr lang="en-US" i="1" dirty="0" smtClean="0"/>
              <a:t> </a:t>
            </a:r>
            <a:r>
              <a:rPr lang="en-US" i="1" dirty="0" err="1" smtClean="0"/>
              <a:t>taman</a:t>
            </a:r>
            <a:r>
              <a:rPr lang="en-US" i="1" dirty="0" smtClean="0"/>
              <a:t>/ playground </a:t>
            </a:r>
            <a:r>
              <a:rPr lang="en-US" i="1" dirty="0" err="1" smtClean="0"/>
              <a:t>dilingkungan</a:t>
            </a:r>
            <a:r>
              <a:rPr lang="en-US" i="1" dirty="0" smtClean="0"/>
              <a:t> </a:t>
            </a:r>
            <a:r>
              <a:rPr lang="en-US" i="1" dirty="0" err="1" smtClean="0"/>
              <a:t>masyarakat</a:t>
            </a:r>
            <a:r>
              <a:rPr lang="en-US" i="1" smtClean="0"/>
              <a:t>.</a:t>
            </a:r>
            <a:endParaRPr lang="id-ID" i="1" dirty="0"/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34684972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TM02900743[[fn=Organic]]</Template>
  <TotalTime>4423</TotalTime>
  <Words>111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1_Parallax</vt:lpstr>
      <vt:lpstr>PRO BEBAYA ( 100 Jt/RT Kepada 1999 RT Se Samarinda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PELAYANAN &amp; PENINGKATAN INVESTASI</dc:title>
  <dc:creator>BPPMD</dc:creator>
  <cp:lastModifiedBy>toshibs</cp:lastModifiedBy>
  <cp:revision>358</cp:revision>
  <cp:lastPrinted>2018-10-09T03:36:12Z</cp:lastPrinted>
  <dcterms:created xsi:type="dcterms:W3CDTF">2015-05-26T07:29:43Z</dcterms:created>
  <dcterms:modified xsi:type="dcterms:W3CDTF">2022-01-28T01:41:36Z</dcterms:modified>
</cp:coreProperties>
</file>