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25"/>
  </p:notesMasterIdLst>
  <p:sldIdLst>
    <p:sldId id="317" r:id="rId4"/>
    <p:sldId id="339" r:id="rId5"/>
    <p:sldId id="340" r:id="rId6"/>
    <p:sldId id="332" r:id="rId7"/>
    <p:sldId id="271" r:id="rId8"/>
    <p:sldId id="330" r:id="rId9"/>
    <p:sldId id="281" r:id="rId10"/>
    <p:sldId id="315" r:id="rId11"/>
    <p:sldId id="345" r:id="rId12"/>
    <p:sldId id="346" r:id="rId13"/>
    <p:sldId id="333" r:id="rId14"/>
    <p:sldId id="331" r:id="rId15"/>
    <p:sldId id="335" r:id="rId16"/>
    <p:sldId id="336" r:id="rId17"/>
    <p:sldId id="337" r:id="rId18"/>
    <p:sldId id="280" r:id="rId19"/>
    <p:sldId id="274" r:id="rId20"/>
    <p:sldId id="341" r:id="rId21"/>
    <p:sldId id="342" r:id="rId22"/>
    <p:sldId id="343" r:id="rId23"/>
    <p:sldId id="33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40" y="5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Common cold</c:v>
                </c:pt>
                <c:pt idx="1">
                  <c:v>Faringitis Akut</c:v>
                </c:pt>
                <c:pt idx="2">
                  <c:v>Dermatitis infeksi</c:v>
                </c:pt>
                <c:pt idx="3">
                  <c:v>ISPA</c:v>
                </c:pt>
                <c:pt idx="4">
                  <c:v>Tonsilitis akut</c:v>
                </c:pt>
                <c:pt idx="5">
                  <c:v>Diare</c:v>
                </c:pt>
                <c:pt idx="6">
                  <c:v>ISPA unspecified</c:v>
                </c:pt>
                <c:pt idx="7">
                  <c:v>Dermatitis atopi</c:v>
                </c:pt>
                <c:pt idx="8">
                  <c:v>Varicella </c:v>
                </c:pt>
                <c:pt idx="9">
                  <c:v>Scabies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31</c:v>
                </c:pt>
                <c:pt idx="1">
                  <c:v>11</c:v>
                </c:pt>
                <c:pt idx="2">
                  <c:v>11</c:v>
                </c:pt>
                <c:pt idx="3">
                  <c:v>9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5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7-4B68-92DD-218D493D4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478976"/>
        <c:axId val="146481152"/>
      </c:barChart>
      <c:catAx>
        <c:axId val="14647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6481152"/>
        <c:crosses val="autoZero"/>
        <c:auto val="1"/>
        <c:lblAlgn val="ctr"/>
        <c:lblOffset val="100"/>
        <c:noMultiLvlLbl val="0"/>
      </c:catAx>
      <c:valAx>
        <c:axId val="146481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4789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Kelurahan</a:t>
            </a:r>
            <a:r>
              <a:rPr lang="en-US" baseline="0"/>
              <a:t> Makroman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Common cold</c:v>
                </c:pt>
                <c:pt idx="1">
                  <c:v>Faringitis akut</c:v>
                </c:pt>
                <c:pt idx="2">
                  <c:v>ISPA</c:v>
                </c:pt>
                <c:pt idx="3">
                  <c:v>Tonsilitis akut</c:v>
                </c:pt>
                <c:pt idx="4">
                  <c:v>Dermatitis infective</c:v>
                </c:pt>
                <c:pt idx="5">
                  <c:v>Dermatitis Atopi</c:v>
                </c:pt>
                <c:pt idx="6">
                  <c:v>ISPA unspecified</c:v>
                </c:pt>
                <c:pt idx="7">
                  <c:v>Varicella</c:v>
                </c:pt>
                <c:pt idx="8">
                  <c:v>Konjungtivitis</c:v>
                </c:pt>
                <c:pt idx="9">
                  <c:v>Enteritis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22</c:v>
                </c:pt>
                <c:pt idx="1">
                  <c:v>8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C-4FEC-AF7E-837C6BFEA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531648"/>
        <c:axId val="231533184"/>
      </c:barChart>
      <c:catAx>
        <c:axId val="23153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533184"/>
        <c:crosses val="autoZero"/>
        <c:auto val="1"/>
        <c:lblAlgn val="ctr"/>
        <c:lblOffset val="100"/>
        <c:noMultiLvlLbl val="0"/>
      </c:catAx>
      <c:valAx>
        <c:axId val="231533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5316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Kelurahan</a:t>
            </a:r>
            <a:r>
              <a:rPr lang="en-US" baseline="0"/>
              <a:t> Sindang Sari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Common cold</c:v>
                </c:pt>
                <c:pt idx="1">
                  <c:v>Dermatitis infective</c:v>
                </c:pt>
                <c:pt idx="2">
                  <c:v>Diare</c:v>
                </c:pt>
                <c:pt idx="3">
                  <c:v>Faringitis akut</c:v>
                </c:pt>
                <c:pt idx="4">
                  <c:v>ISPA</c:v>
                </c:pt>
                <c:pt idx="5">
                  <c:v>Scabies</c:v>
                </c:pt>
                <c:pt idx="6">
                  <c:v>Cerumen</c:v>
                </c:pt>
                <c:pt idx="7">
                  <c:v>Hidrocele</c:v>
                </c:pt>
                <c:pt idx="8">
                  <c:v>Myalgia</c:v>
                </c:pt>
                <c:pt idx="9">
                  <c:v>Acne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7C-4BB3-B99A-91A82DF4D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551552"/>
        <c:axId val="150553344"/>
      </c:barChart>
      <c:catAx>
        <c:axId val="150551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553344"/>
        <c:crosses val="autoZero"/>
        <c:auto val="1"/>
        <c:lblAlgn val="ctr"/>
        <c:lblOffset val="100"/>
        <c:noMultiLvlLbl val="0"/>
      </c:catAx>
      <c:valAx>
        <c:axId val="150553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5515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Kelurahan</a:t>
            </a:r>
            <a:r>
              <a:rPr lang="en-US" baseline="0"/>
              <a:t> Pulau Atas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Common cold</c:v>
                </c:pt>
                <c:pt idx="1">
                  <c:v>Diare</c:v>
                </c:pt>
                <c:pt idx="2">
                  <c:v>Varicella </c:v>
                </c:pt>
                <c:pt idx="3">
                  <c:v>Tinea cruris</c:v>
                </c:pt>
                <c:pt idx="4">
                  <c:v>Trombositopenia</c:v>
                </c:pt>
                <c:pt idx="5">
                  <c:v>Epilepsi</c:v>
                </c:pt>
                <c:pt idx="6">
                  <c:v>Hordeolum</c:v>
                </c:pt>
                <c:pt idx="7">
                  <c:v>OMSA</c:v>
                </c:pt>
                <c:pt idx="8">
                  <c:v>Vertigo</c:v>
                </c:pt>
                <c:pt idx="9">
                  <c:v>Otalgia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2-47C0-94FF-230D0691D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803392"/>
        <c:axId val="23804928"/>
      </c:barChart>
      <c:catAx>
        <c:axId val="23803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804928"/>
        <c:crosses val="autoZero"/>
        <c:auto val="1"/>
        <c:lblAlgn val="ctr"/>
        <c:lblOffset val="100"/>
        <c:noMultiLvlLbl val="0"/>
      </c:catAx>
      <c:valAx>
        <c:axId val="2380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80339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A07EE-43BF-44DA-8055-A480E14FA689}" type="datetimeFigureOut">
              <a:rPr lang="en-US" smtClean="0"/>
              <a:t>8/25/2025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78B23-3111-49B0-96D6-DAE6AECAD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9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2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0FB930-1080-425B-8CDE-C5A775527A24}"/>
              </a:ext>
            </a:extLst>
          </p:cNvPr>
          <p:cNvSpPr/>
          <p:nvPr userDrawn="1"/>
        </p:nvSpPr>
        <p:spPr>
          <a:xfrm>
            <a:off x="0" y="1960266"/>
            <a:ext cx="12192000" cy="19506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1E4E4DA0-CD84-4506-90B1-BAF7A0E288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52364" y="1816249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9A7E43EA-C434-4089-AF36-4004A4D9804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24704" y="1816249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59DC951A-06C4-434B-82FD-031F37DA386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127527" y="1816249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A6C2B5D-AE75-4D63-8D1A-342A7FBE8F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4653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109693F-8F45-4338-AA57-19235FBC64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6170" y="281518"/>
            <a:ext cx="11190556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l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92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35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556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374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906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964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433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685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0FB930-1080-425B-8CDE-C5A775527A24}"/>
              </a:ext>
            </a:extLst>
          </p:cNvPr>
          <p:cNvSpPr/>
          <p:nvPr userDrawn="1"/>
        </p:nvSpPr>
        <p:spPr>
          <a:xfrm>
            <a:off x="0" y="1960266"/>
            <a:ext cx="12192000" cy="19506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1E4E4DA0-CD84-4506-90B1-BAF7A0E288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52364" y="1816249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9A7E43EA-C434-4089-AF36-4004A4D9804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024704" y="1816249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59DC951A-06C4-434B-82FD-031F37DA386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127527" y="1816249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A6C2B5D-AE75-4D63-8D1A-342A7FBE8F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막힌 원호 14">
            <a:extLst>
              <a:ext uri="{FF2B5EF4-FFF2-40B4-BE49-F238E27FC236}">
                <a16:creationId xmlns:a16="http://schemas.microsoft.com/office/drawing/2014/main" id="{D7BCB0A8-8618-4E66-8CB8-4FC21BE6DC67}"/>
              </a:ext>
            </a:extLst>
          </p:cNvPr>
          <p:cNvSpPr/>
          <p:nvPr userDrawn="1"/>
        </p:nvSpPr>
        <p:spPr>
          <a:xfrm>
            <a:off x="4093892" y="1932823"/>
            <a:ext cx="3960000" cy="3960000"/>
          </a:xfrm>
          <a:prstGeom prst="blockArc">
            <a:avLst>
              <a:gd name="adj1" fmla="val 13812800"/>
              <a:gd name="adj2" fmla="val 7644143"/>
              <a:gd name="adj3" fmla="val 13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59A60798-7811-4104-B561-927E95919118}"/>
              </a:ext>
            </a:extLst>
          </p:cNvPr>
          <p:cNvGrpSpPr/>
          <p:nvPr userDrawn="1"/>
        </p:nvGrpSpPr>
        <p:grpSpPr>
          <a:xfrm>
            <a:off x="684657" y="2405971"/>
            <a:ext cx="4655267" cy="3661447"/>
            <a:chOff x="2444748" y="555045"/>
            <a:chExt cx="7282048" cy="572745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9863B60-A55D-45D6-ABC1-346BF39F68F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00723A6-C393-4286-971F-DFD663DC24B7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852ECA-C78A-407A-94D9-0A2BA3644DD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90D5455-E00C-4EAA-9896-92DA2CEFCC49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060EBF1-2C15-47D9-BAE4-C2BAA0CAC542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D957FE0-0F09-4B4F-872F-D5687C14F17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7EA1570-3DC4-4244-8BAB-4AC99A9D4F2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B033291-30B7-4367-879C-D98055C9E683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D613F9-CEA3-40E0-9080-53B142B7C4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581C2816-FF94-43C0-A598-DBC9D9CDD4B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28038" y="2533650"/>
            <a:ext cx="4410712" cy="2564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8838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BA6ABDF-B783-4370-B519-F4A9A24924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00567" y="4663440"/>
            <a:ext cx="6261296" cy="2194560"/>
          </a:xfrm>
          <a:custGeom>
            <a:avLst/>
            <a:gdLst>
              <a:gd name="connsiteX0" fmla="*/ 0 w 6261296"/>
              <a:gd name="connsiteY0" fmla="*/ 0 h 2194560"/>
              <a:gd name="connsiteX1" fmla="*/ 4708798 w 6261296"/>
              <a:gd name="connsiteY1" fmla="*/ 0 h 2194560"/>
              <a:gd name="connsiteX2" fmla="*/ 6261296 w 6261296"/>
              <a:gd name="connsiteY2" fmla="*/ 2194560 h 2194560"/>
              <a:gd name="connsiteX3" fmla="*/ 1552498 w 6261296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1296" h="2194560">
                <a:moveTo>
                  <a:pt x="0" y="0"/>
                </a:moveTo>
                <a:lnTo>
                  <a:pt x="4708798" y="0"/>
                </a:lnTo>
                <a:lnTo>
                  <a:pt x="6261296" y="2194560"/>
                </a:lnTo>
                <a:lnTo>
                  <a:pt x="1552498" y="2194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DC12723-4012-4D36-BE4E-D59695E46D0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965352" y="2331720"/>
            <a:ext cx="6261296" cy="2194560"/>
          </a:xfrm>
          <a:custGeom>
            <a:avLst/>
            <a:gdLst>
              <a:gd name="connsiteX0" fmla="*/ 0 w 6261296"/>
              <a:gd name="connsiteY0" fmla="*/ 0 h 2194560"/>
              <a:gd name="connsiteX1" fmla="*/ 4708798 w 6261296"/>
              <a:gd name="connsiteY1" fmla="*/ 0 h 2194560"/>
              <a:gd name="connsiteX2" fmla="*/ 6261296 w 6261296"/>
              <a:gd name="connsiteY2" fmla="*/ 2194560 h 2194560"/>
              <a:gd name="connsiteX3" fmla="*/ 1552498 w 6261296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1296" h="2194560">
                <a:moveTo>
                  <a:pt x="0" y="0"/>
                </a:moveTo>
                <a:lnTo>
                  <a:pt x="4708798" y="0"/>
                </a:lnTo>
                <a:lnTo>
                  <a:pt x="6261296" y="2194560"/>
                </a:lnTo>
                <a:lnTo>
                  <a:pt x="1552498" y="2194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F1D70DE-B78A-41EC-BA18-B6E2A6D311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82504" y="0"/>
            <a:ext cx="6261296" cy="2194560"/>
          </a:xfrm>
          <a:custGeom>
            <a:avLst/>
            <a:gdLst>
              <a:gd name="connsiteX0" fmla="*/ 0 w 6261296"/>
              <a:gd name="connsiteY0" fmla="*/ 0 h 2194560"/>
              <a:gd name="connsiteX1" fmla="*/ 4708798 w 6261296"/>
              <a:gd name="connsiteY1" fmla="*/ 0 h 2194560"/>
              <a:gd name="connsiteX2" fmla="*/ 6261296 w 6261296"/>
              <a:gd name="connsiteY2" fmla="*/ 2194560 h 2194560"/>
              <a:gd name="connsiteX3" fmla="*/ 1552498 w 6261296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1296" h="2194560">
                <a:moveTo>
                  <a:pt x="0" y="0"/>
                </a:moveTo>
                <a:lnTo>
                  <a:pt x="4708798" y="0"/>
                </a:lnTo>
                <a:lnTo>
                  <a:pt x="6261296" y="2194560"/>
                </a:lnTo>
                <a:lnTo>
                  <a:pt x="1552498" y="2194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6347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836229" y="2276872"/>
            <a:ext cx="5355771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976943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498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 userDrawn="1"/>
        </p:nvSpPr>
        <p:spPr>
          <a:xfrm rot="2539017">
            <a:off x="-200527" y="417145"/>
            <a:ext cx="1748665" cy="369112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10640990" y="6073545"/>
            <a:ext cx="1751973" cy="369113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588222" y="425999"/>
            <a:ext cx="5838228" cy="5924465"/>
            <a:chOff x="2987824" y="255370"/>
            <a:chExt cx="3658591" cy="3712633"/>
          </a:xfrm>
        </p:grpSpPr>
        <p:sp>
          <p:nvSpPr>
            <p:cNvPr id="16" name="Rounded Rectangle 7"/>
            <p:cNvSpPr/>
            <p:nvPr userDrawn="1"/>
          </p:nvSpPr>
          <p:spPr>
            <a:xfrm rot="2743412">
              <a:off x="2570129" y="839249"/>
              <a:ext cx="1479455" cy="311698"/>
            </a:xfrm>
            <a:custGeom>
              <a:avLst/>
              <a:gdLst/>
              <a:ahLst/>
              <a:cxnLst/>
              <a:rect l="l" t="t" r="r" b="b"/>
              <a:pathLst>
                <a:path w="1313980" h="276835">
                  <a:moveTo>
                    <a:pt x="282631" y="184641"/>
                  </a:moveTo>
                  <a:cubicBezTo>
                    <a:pt x="292404" y="174868"/>
                    <a:pt x="305907" y="168823"/>
                    <a:pt x="320820" y="168822"/>
                  </a:cubicBezTo>
                  <a:lnTo>
                    <a:pt x="1281494" y="168822"/>
                  </a:lnTo>
                  <a:lnTo>
                    <a:pt x="1162861" y="276834"/>
                  </a:lnTo>
                  <a:lnTo>
                    <a:pt x="320820" y="276835"/>
                  </a:lnTo>
                  <a:cubicBezTo>
                    <a:pt x="290992" y="276835"/>
                    <a:pt x="266814" y="252656"/>
                    <a:pt x="266814" y="222829"/>
                  </a:cubicBezTo>
                  <a:cubicBezTo>
                    <a:pt x="266814" y="207915"/>
                    <a:pt x="272859" y="194413"/>
                    <a:pt x="282631" y="184641"/>
                  </a:cubicBezTo>
                  <a:close/>
                  <a:moveTo>
                    <a:pt x="15817" y="15819"/>
                  </a:moveTo>
                  <a:cubicBezTo>
                    <a:pt x="25590" y="6046"/>
                    <a:pt x="39091" y="1"/>
                    <a:pt x="54005" y="1"/>
                  </a:cubicBezTo>
                  <a:lnTo>
                    <a:pt x="1215638" y="0"/>
                  </a:lnTo>
                  <a:lnTo>
                    <a:pt x="1313980" y="108013"/>
                  </a:lnTo>
                  <a:lnTo>
                    <a:pt x="54005" y="108013"/>
                  </a:lnTo>
                  <a:cubicBezTo>
                    <a:pt x="24178" y="108013"/>
                    <a:pt x="0" y="83834"/>
                    <a:pt x="0" y="54007"/>
                  </a:cubicBezTo>
                  <a:cubicBezTo>
                    <a:pt x="0" y="39093"/>
                    <a:pt x="6044" y="25592"/>
                    <a:pt x="15817" y="15819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ounded Rectangle 3"/>
            <p:cNvSpPr/>
            <p:nvPr userDrawn="1"/>
          </p:nvSpPr>
          <p:spPr>
            <a:xfrm rot="2588287">
              <a:off x="4911045" y="3207276"/>
              <a:ext cx="1476662" cy="311697"/>
            </a:xfrm>
            <a:custGeom>
              <a:avLst/>
              <a:gdLst/>
              <a:ahLst/>
              <a:cxnLst/>
              <a:rect l="l" t="t" r="r" b="b"/>
              <a:pathLst>
                <a:path w="1311499" h="276834">
                  <a:moveTo>
                    <a:pt x="0" y="168822"/>
                  </a:moveTo>
                  <a:lnTo>
                    <a:pt x="1257493" y="168822"/>
                  </a:lnTo>
                  <a:cubicBezTo>
                    <a:pt x="1287320" y="168822"/>
                    <a:pt x="1311499" y="193001"/>
                    <a:pt x="1311499" y="222828"/>
                  </a:cubicBezTo>
                  <a:cubicBezTo>
                    <a:pt x="1311499" y="252655"/>
                    <a:pt x="1287320" y="276834"/>
                    <a:pt x="1257493" y="276834"/>
                  </a:cubicBezTo>
                  <a:lnTo>
                    <a:pt x="98341" y="276834"/>
                  </a:lnTo>
                  <a:close/>
                  <a:moveTo>
                    <a:pt x="13263" y="108012"/>
                  </a:moveTo>
                  <a:lnTo>
                    <a:pt x="131896" y="0"/>
                  </a:lnTo>
                  <a:lnTo>
                    <a:pt x="990679" y="0"/>
                  </a:lnTo>
                  <a:cubicBezTo>
                    <a:pt x="1020506" y="0"/>
                    <a:pt x="1044685" y="24179"/>
                    <a:pt x="1044685" y="54006"/>
                  </a:cubicBezTo>
                  <a:cubicBezTo>
                    <a:pt x="1044685" y="83833"/>
                    <a:pt x="1020506" y="108012"/>
                    <a:pt x="990679" y="108012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/>
            <p:cNvGrpSpPr/>
            <p:nvPr userDrawn="1"/>
          </p:nvGrpSpPr>
          <p:grpSpPr>
            <a:xfrm>
              <a:off x="2987824" y="302237"/>
              <a:ext cx="3658591" cy="3665766"/>
              <a:chOff x="894913" y="1065128"/>
              <a:chExt cx="2420639" cy="2425386"/>
            </a:xfrm>
          </p:grpSpPr>
          <p:pic>
            <p:nvPicPr>
              <p:cNvPr id="8" name="Picture 7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004758">
                <a:off x="963129" y="182048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569023">
                <a:off x="1645526" y="1354124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Oval 11"/>
              <p:cNvSpPr/>
              <p:nvPr/>
            </p:nvSpPr>
            <p:spPr>
              <a:xfrm>
                <a:off x="1115616" y="1539635"/>
                <a:ext cx="1616891" cy="16168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475233">
                <a:off x="894913" y="106512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Oval 18"/>
            <p:cNvSpPr/>
            <p:nvPr userDrawn="1"/>
          </p:nvSpPr>
          <p:spPr>
            <a:xfrm>
              <a:off x="3452395" y="1155308"/>
              <a:ext cx="2188355" cy="218835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23051" y="3044958"/>
            <a:ext cx="3145899" cy="768084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 algn="ctr">
              <a:buNone/>
              <a:defRPr sz="48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22853" y="3813042"/>
            <a:ext cx="3145899" cy="768087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 algn="ctr">
              <a:buNone/>
              <a:defRPr sz="19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78480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170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86" r:id="rId3"/>
    <p:sldLayoutId id="214748368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65" r:id="rId12"/>
    <p:sldLayoutId id="2147483677" r:id="rId13"/>
    <p:sldLayoutId id="2147483678" r:id="rId14"/>
    <p:sldLayoutId id="2147483685" r:id="rId15"/>
    <p:sldLayoutId id="2147483687" r:id="rId16"/>
    <p:sldLayoutId id="2147483689" r:id="rId17"/>
    <p:sldLayoutId id="214748369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177A4EE5-7F36-4E5D-BC43-A6A53B506D28}"/>
              </a:ext>
            </a:extLst>
          </p:cNvPr>
          <p:cNvSpPr/>
          <p:nvPr/>
        </p:nvSpPr>
        <p:spPr>
          <a:xfrm>
            <a:off x="4772026" y="2581275"/>
            <a:ext cx="7419976" cy="36004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30000">
                <a:schemeClr val="accent1">
                  <a:lumMod val="80000"/>
                  <a:lumOff val="20000"/>
                </a:schemeClr>
              </a:gs>
              <a:gs pos="100000">
                <a:schemeClr val="accent1">
                  <a:lumMod val="90000"/>
                  <a:lumOff val="1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7A8415-520D-458E-8273-201ABA86F626}"/>
              </a:ext>
            </a:extLst>
          </p:cNvPr>
          <p:cNvGrpSpPr/>
          <p:nvPr/>
        </p:nvGrpSpPr>
        <p:grpSpPr>
          <a:xfrm>
            <a:off x="4126832" y="2672889"/>
            <a:ext cx="7916779" cy="3393385"/>
            <a:chOff x="6492271" y="3493177"/>
            <a:chExt cx="5169676" cy="18668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84666EB-5F46-4814-930E-22C02D5AA5AC}"/>
                </a:ext>
              </a:extLst>
            </p:cNvPr>
            <p:cNvSpPr txBox="1"/>
            <p:nvPr/>
          </p:nvSpPr>
          <p:spPr>
            <a:xfrm>
              <a:off x="6492271" y="3493177"/>
              <a:ext cx="5169676" cy="14731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0" dirty="0">
                  <a:latin typeface="Bahnschrift SemiBold" pitchFamily="34" charset="0"/>
                  <a:cs typeface="Arial" pitchFamily="34" charset="0"/>
                </a:rPr>
                <a:t>MINI LOKAKARYA BULANAN</a:t>
              </a:r>
            </a:p>
            <a:p>
              <a:pPr algn="ctr"/>
              <a:r>
                <a:rPr lang="en-US" altLang="ko-KR" sz="4000" dirty="0">
                  <a:latin typeface="Bahnschrift SemiBold" pitchFamily="34" charset="0"/>
                  <a:cs typeface="Arial" pitchFamily="34" charset="0"/>
                </a:rPr>
                <a:t>UPTD PUSKESMAS MAKROMAN</a:t>
              </a:r>
            </a:p>
            <a:p>
              <a:pPr algn="ctr"/>
              <a:r>
                <a:rPr lang="en-US" altLang="ko-KR" sz="4400" dirty="0">
                  <a:solidFill>
                    <a:srgbClr val="FF33CC"/>
                  </a:solidFill>
                  <a:latin typeface="Bahnschrift Condensed" pitchFamily="34" charset="0"/>
                  <a:cs typeface="Arial" pitchFamily="34" charset="0"/>
                </a:rPr>
                <a:t>KLASTER 2</a:t>
              </a:r>
            </a:p>
            <a:p>
              <a:pPr algn="ctr"/>
              <a:r>
                <a:rPr lang="en-US" altLang="ko-KR" sz="4400" dirty="0">
                  <a:solidFill>
                    <a:srgbClr val="FF33CC"/>
                  </a:solidFill>
                  <a:latin typeface="Bahnschrift Condensed" pitchFamily="34" charset="0"/>
                  <a:cs typeface="Arial" pitchFamily="34" charset="0"/>
                </a:rPr>
                <a:t>PELAYANAN ANAK, REMAJA, IBU HAMIL</a:t>
              </a:r>
              <a:endParaRPr lang="ko-KR" altLang="en-US" sz="4400" dirty="0">
                <a:solidFill>
                  <a:srgbClr val="FF33CC"/>
                </a:solidFill>
                <a:latin typeface="Bahnschrift Condensed" pitchFamily="34" charset="0"/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04A92E-5D56-4A4F-B7FC-09A53ED481FE}"/>
                </a:ext>
              </a:extLst>
            </p:cNvPr>
            <p:cNvSpPr txBox="1"/>
            <p:nvPr/>
          </p:nvSpPr>
          <p:spPr>
            <a:xfrm>
              <a:off x="6492334" y="5139935"/>
              <a:ext cx="5169613" cy="2201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dirty="0" err="1">
                  <a:latin typeface="Arial Narrow" pitchFamily="34" charset="0"/>
                  <a:cs typeface="Arial" pitchFamily="34" charset="0"/>
                </a:rPr>
                <a:t>Samarinda</a:t>
              </a:r>
              <a:r>
                <a:rPr lang="en-US" altLang="ko-KR" sz="2000" dirty="0">
                  <a:latin typeface="Arial Narrow" pitchFamily="34" charset="0"/>
                  <a:cs typeface="Arial" pitchFamily="34" charset="0"/>
                </a:rPr>
                <a:t>, 26 Agustus 2025</a:t>
              </a:r>
              <a:endParaRPr lang="ko-KR" altLang="en-US" sz="2000" dirty="0">
                <a:latin typeface="Arial Narrow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7757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50767"/>
            <a:ext cx="11573197" cy="701731"/>
          </a:xfrm>
          <a:prstGeom prst="rect">
            <a:avLst/>
          </a:prstGeom>
        </p:spPr>
        <p:txBody>
          <a:bodyPr/>
          <a:lstStyle/>
          <a:p>
            <a:r>
              <a:rPr lang="en-US" sz="4400" b="1" dirty="0" err="1">
                <a:solidFill>
                  <a:srgbClr val="FF66CC"/>
                </a:solidFill>
                <a:latin typeface="Bahnschrift Condensed" pitchFamily="34" charset="0"/>
              </a:rPr>
              <a:t>Muslimah-Muslimah</a:t>
            </a:r>
            <a:r>
              <a:rPr lang="en-US" sz="4400" b="1" dirty="0">
                <a:solidFill>
                  <a:srgbClr val="FF66CC"/>
                </a:solidFill>
                <a:latin typeface="Bahnschrift Condensed" pitchFamily="34" charset="0"/>
              </a:rPr>
              <a:t> di </a:t>
            </a:r>
            <a:r>
              <a:rPr lang="en-US" sz="4400" b="1" dirty="0" err="1">
                <a:solidFill>
                  <a:srgbClr val="FF66CC"/>
                </a:solidFill>
                <a:latin typeface="Bahnschrift Condensed" pitchFamily="34" charset="0"/>
              </a:rPr>
              <a:t>Klaster</a:t>
            </a:r>
            <a:r>
              <a:rPr lang="en-US" sz="4400" b="1" dirty="0">
                <a:solidFill>
                  <a:srgbClr val="FF66CC"/>
                </a:solidFill>
                <a:latin typeface="Bahnschrift Condensed" pitchFamily="34" charset="0"/>
              </a:rPr>
              <a:t> 2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ED49AEF-4FE7-46A2-865D-E7C56B2456BD}"/>
              </a:ext>
            </a:extLst>
          </p:cNvPr>
          <p:cNvSpPr txBox="1">
            <a:spLocks/>
          </p:cNvSpPr>
          <p:nvPr/>
        </p:nvSpPr>
        <p:spPr>
          <a:xfrm>
            <a:off x="3063766" y="4136720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PJ </a:t>
            </a:r>
            <a:r>
              <a:rPr lang="en-US" altLang="ko-KR" sz="1600" dirty="0" err="1"/>
              <a:t>Klaster</a:t>
            </a:r>
            <a:r>
              <a:rPr lang="en-US" altLang="ko-KR" sz="1600" dirty="0"/>
              <a:t> 2</a:t>
            </a:r>
            <a:endParaRPr lang="ko-KR" altLang="en-US" sz="16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DF59128-17CC-4601-9C89-41FBFE579F5D}"/>
              </a:ext>
            </a:extLst>
          </p:cNvPr>
          <p:cNvSpPr txBox="1">
            <a:spLocks/>
          </p:cNvSpPr>
          <p:nvPr/>
        </p:nvSpPr>
        <p:spPr>
          <a:xfrm>
            <a:off x="3064000" y="4449016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dr. </a:t>
            </a:r>
            <a:r>
              <a:rPr lang="en-US" altLang="ko-KR" sz="1400" dirty="0" err="1"/>
              <a:t>Sahriani</a:t>
            </a:r>
            <a:r>
              <a:rPr lang="en-US" altLang="ko-KR" sz="1400" dirty="0"/>
              <a:t> </a:t>
            </a:r>
            <a:r>
              <a:rPr lang="en-US" altLang="ko-KR" sz="1400" dirty="0" err="1"/>
              <a:t>Febrina</a:t>
            </a:r>
            <a:endParaRPr lang="ko-KR" altLang="en-US" sz="1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85C398-B0EF-47F9-B27C-7ED934985F44}"/>
              </a:ext>
            </a:extLst>
          </p:cNvPr>
          <p:cNvGrpSpPr/>
          <p:nvPr/>
        </p:nvGrpSpPr>
        <p:grpSpPr>
          <a:xfrm>
            <a:off x="3753508" y="4842470"/>
            <a:ext cx="565200" cy="108000"/>
            <a:chOff x="899592" y="4371950"/>
            <a:chExt cx="565200" cy="108000"/>
          </a:xfrm>
          <a:solidFill>
            <a:schemeClr val="accent2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B002EC1-6092-42D4-8DFE-9035C16B8BD0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A4E3AC-4051-4634-99CC-FA51CAF22D3A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D59BC8-C483-4B81-8DA7-8CC398ABA3F3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39C07A-994E-423D-A50E-161E58559A40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45">
            <a:extLst>
              <a:ext uri="{FF2B5EF4-FFF2-40B4-BE49-F238E27FC236}">
                <a16:creationId xmlns:a16="http://schemas.microsoft.com/office/drawing/2014/main" id="{57A2AF79-6BB0-4729-9A77-DB231F2BF74D}"/>
              </a:ext>
            </a:extLst>
          </p:cNvPr>
          <p:cNvGrpSpPr/>
          <p:nvPr/>
        </p:nvGrpSpPr>
        <p:grpSpPr>
          <a:xfrm>
            <a:off x="3498960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EA4694E8-6BDE-4D48-B66D-E0678C812EFA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Rounded Rectangle 39">
              <a:extLst>
                <a:ext uri="{FF2B5EF4-FFF2-40B4-BE49-F238E27FC236}">
                  <a16:creationId xmlns:a16="http://schemas.microsoft.com/office/drawing/2014/main" id="{6A897CDF-F4DF-443D-995A-98EDF17E033C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ounded Rectangle 2">
              <a:extLst>
                <a:ext uri="{FF2B5EF4-FFF2-40B4-BE49-F238E27FC236}">
                  <a16:creationId xmlns:a16="http://schemas.microsoft.com/office/drawing/2014/main" id="{65A7B5AF-C418-4164-AE6E-1785DBDA7E26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Content Placeholder 8">
            <a:extLst>
              <a:ext uri="{FF2B5EF4-FFF2-40B4-BE49-F238E27FC236}">
                <a16:creationId xmlns:a16="http://schemas.microsoft.com/office/drawing/2014/main" id="{C6AA4278-8B4D-4C51-8A9E-2D80CBBB188B}"/>
              </a:ext>
            </a:extLst>
          </p:cNvPr>
          <p:cNvSpPr txBox="1">
            <a:spLocks/>
          </p:cNvSpPr>
          <p:nvPr/>
        </p:nvSpPr>
        <p:spPr>
          <a:xfrm>
            <a:off x="6151348" y="4136720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PJ Program </a:t>
            </a:r>
            <a:r>
              <a:rPr lang="en-US" altLang="ko-KR" sz="1600" dirty="0" err="1"/>
              <a:t>Ibu</a:t>
            </a:r>
            <a:endParaRPr lang="ko-KR" altLang="en-US" sz="1600" dirty="0"/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FA5D74F3-4085-447B-BD9F-678DFCE9196E}"/>
              </a:ext>
            </a:extLst>
          </p:cNvPr>
          <p:cNvSpPr txBox="1">
            <a:spLocks/>
          </p:cNvSpPr>
          <p:nvPr/>
        </p:nvSpPr>
        <p:spPr>
          <a:xfrm>
            <a:off x="6151582" y="4449016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/>
              <a:t>Wening</a:t>
            </a:r>
            <a:r>
              <a:rPr lang="en-US" altLang="ko-KR" sz="1400" dirty="0"/>
              <a:t> N, </a:t>
            </a:r>
            <a:r>
              <a:rPr lang="en-US" altLang="ko-KR" sz="1400" dirty="0" err="1"/>
              <a:t>Amd.Keb</a:t>
            </a:r>
            <a:endParaRPr lang="ko-KR" altLang="en-US" sz="1400" dirty="0"/>
          </a:p>
        </p:txBody>
      </p:sp>
      <p:grpSp>
        <p:nvGrpSpPr>
          <p:cNvPr id="19" name="Group 16">
            <a:extLst>
              <a:ext uri="{FF2B5EF4-FFF2-40B4-BE49-F238E27FC236}">
                <a16:creationId xmlns:a16="http://schemas.microsoft.com/office/drawing/2014/main" id="{5A9B0BDE-6D1E-444E-B40E-9B5D582B0AAC}"/>
              </a:ext>
            </a:extLst>
          </p:cNvPr>
          <p:cNvGrpSpPr/>
          <p:nvPr/>
        </p:nvGrpSpPr>
        <p:grpSpPr>
          <a:xfrm>
            <a:off x="6841090" y="4842470"/>
            <a:ext cx="565200" cy="108000"/>
            <a:chOff x="899592" y="4371950"/>
            <a:chExt cx="565200" cy="108000"/>
          </a:xfrm>
          <a:solidFill>
            <a:schemeClr val="accent3"/>
          </a:solidFill>
        </p:grpSpPr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AB4684F1-D281-4819-84D7-A733C1118CE6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4E5F9F8B-8631-4908-BDD1-70F7AFE18762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DD7E3205-03A6-4495-B7C4-07C29CBEBEBA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633E7739-1EBB-4EC9-8D28-4CB6124251C9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49">
            <a:extLst>
              <a:ext uri="{FF2B5EF4-FFF2-40B4-BE49-F238E27FC236}">
                <a16:creationId xmlns:a16="http://schemas.microsoft.com/office/drawing/2014/main" id="{6D1FD246-B6B1-4638-9E29-EFE300ECCA90}"/>
              </a:ext>
            </a:extLst>
          </p:cNvPr>
          <p:cNvGrpSpPr/>
          <p:nvPr/>
        </p:nvGrpSpPr>
        <p:grpSpPr>
          <a:xfrm>
            <a:off x="6586542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Rounded Rectangle 3">
              <a:extLst>
                <a:ext uri="{FF2B5EF4-FFF2-40B4-BE49-F238E27FC236}">
                  <a16:creationId xmlns:a16="http://schemas.microsoft.com/office/drawing/2014/main" id="{8F675CC6-51D9-453F-B6D3-85B83A5BC143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ounded Rectangle 39">
              <a:extLst>
                <a:ext uri="{FF2B5EF4-FFF2-40B4-BE49-F238E27FC236}">
                  <a16:creationId xmlns:a16="http://schemas.microsoft.com/office/drawing/2014/main" id="{9880954D-5A3C-4CC5-BC91-679395688AE3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ounded Rectangle 2">
              <a:extLst>
                <a:ext uri="{FF2B5EF4-FFF2-40B4-BE49-F238E27FC236}">
                  <a16:creationId xmlns:a16="http://schemas.microsoft.com/office/drawing/2014/main" id="{8F428DF7-9B1F-4C82-8C86-7A0C20AE58A7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" name="Content Placeholder 12">
            <a:extLst>
              <a:ext uri="{FF2B5EF4-FFF2-40B4-BE49-F238E27FC236}">
                <a16:creationId xmlns:a16="http://schemas.microsoft.com/office/drawing/2014/main" id="{CAAAFE17-CA30-43D9-AF3D-387D227E3F28}"/>
              </a:ext>
            </a:extLst>
          </p:cNvPr>
          <p:cNvSpPr txBox="1">
            <a:spLocks/>
          </p:cNvSpPr>
          <p:nvPr/>
        </p:nvSpPr>
        <p:spPr>
          <a:xfrm>
            <a:off x="9238929" y="4136720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PJ Program </a:t>
            </a:r>
            <a:r>
              <a:rPr lang="en-US" altLang="ko-KR" sz="1600" dirty="0" err="1"/>
              <a:t>Anak</a:t>
            </a:r>
            <a:endParaRPr lang="ko-KR" altLang="en-US" sz="1600" dirty="0"/>
          </a:p>
        </p:txBody>
      </p:sp>
      <p:sp>
        <p:nvSpPr>
          <p:cNvPr id="29" name="Content Placeholder 13">
            <a:extLst>
              <a:ext uri="{FF2B5EF4-FFF2-40B4-BE49-F238E27FC236}">
                <a16:creationId xmlns:a16="http://schemas.microsoft.com/office/drawing/2014/main" id="{1B141320-5F6C-4D19-89CB-CE69E1F0EEDB}"/>
              </a:ext>
            </a:extLst>
          </p:cNvPr>
          <p:cNvSpPr txBox="1">
            <a:spLocks/>
          </p:cNvSpPr>
          <p:nvPr/>
        </p:nvSpPr>
        <p:spPr>
          <a:xfrm>
            <a:off x="9239163" y="4449016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/>
              <a:t>Hartina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Amd.Keb</a:t>
            </a:r>
            <a:endParaRPr lang="ko-KR" altLang="en-US" sz="1400" dirty="0"/>
          </a:p>
        </p:txBody>
      </p:sp>
      <p:grpSp>
        <p:nvGrpSpPr>
          <p:cNvPr id="30" name="Group 25">
            <a:extLst>
              <a:ext uri="{FF2B5EF4-FFF2-40B4-BE49-F238E27FC236}">
                <a16:creationId xmlns:a16="http://schemas.microsoft.com/office/drawing/2014/main" id="{5D2A9555-4565-4C63-B620-E5DB5ECE0F70}"/>
              </a:ext>
            </a:extLst>
          </p:cNvPr>
          <p:cNvGrpSpPr/>
          <p:nvPr/>
        </p:nvGrpSpPr>
        <p:grpSpPr>
          <a:xfrm>
            <a:off x="9928671" y="4842470"/>
            <a:ext cx="565200" cy="108000"/>
            <a:chOff x="899592" y="4371950"/>
            <a:chExt cx="565200" cy="108000"/>
          </a:xfrm>
          <a:solidFill>
            <a:schemeClr val="accent4"/>
          </a:solidFill>
        </p:grpSpPr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BB7888EF-CA86-426B-97D5-CB59C1C66F65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B4A0F9D8-91C9-4391-8CAA-9FC67F4E5736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CB847E11-EF9C-43FE-943D-25C7D4EE9E05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008D733D-5656-4C1F-8118-E1C938F8339D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53">
            <a:extLst>
              <a:ext uri="{FF2B5EF4-FFF2-40B4-BE49-F238E27FC236}">
                <a16:creationId xmlns:a16="http://schemas.microsoft.com/office/drawing/2014/main" id="{7183E738-C0FC-4FA1-9915-F53A7DD0B4F7}"/>
              </a:ext>
            </a:extLst>
          </p:cNvPr>
          <p:cNvGrpSpPr/>
          <p:nvPr/>
        </p:nvGrpSpPr>
        <p:grpSpPr>
          <a:xfrm>
            <a:off x="9674123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6" name="Rounded Rectangle 3">
              <a:extLst>
                <a:ext uri="{FF2B5EF4-FFF2-40B4-BE49-F238E27FC236}">
                  <a16:creationId xmlns:a16="http://schemas.microsoft.com/office/drawing/2014/main" id="{DEC181A4-EFDA-4F14-8598-37D1E25C9B81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Rounded Rectangle 39">
              <a:extLst>
                <a:ext uri="{FF2B5EF4-FFF2-40B4-BE49-F238E27FC236}">
                  <a16:creationId xmlns:a16="http://schemas.microsoft.com/office/drawing/2014/main" id="{F4B00295-1E79-45B5-B1B1-CB46837C8EC3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Rounded Rectangle 2">
              <a:extLst>
                <a:ext uri="{FF2B5EF4-FFF2-40B4-BE49-F238E27FC236}">
                  <a16:creationId xmlns:a16="http://schemas.microsoft.com/office/drawing/2014/main" id="{C65A2F0D-57BB-4B0C-A79F-FB59230B8C7B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2" name="Content Placeholder 3">
            <a:extLst>
              <a:ext uri="{FF2B5EF4-FFF2-40B4-BE49-F238E27FC236}">
                <a16:creationId xmlns:a16="http://schemas.microsoft.com/office/drawing/2014/main" id="{C973B68A-7E60-47F3-BF5D-671571F9E20E}"/>
              </a:ext>
            </a:extLst>
          </p:cNvPr>
          <p:cNvSpPr txBox="1">
            <a:spLocks/>
          </p:cNvSpPr>
          <p:nvPr/>
        </p:nvSpPr>
        <p:spPr>
          <a:xfrm>
            <a:off x="626593" y="2032339"/>
            <a:ext cx="2167491" cy="1800201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="1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4800" dirty="0">
                <a:latin typeface="Agency FB" pitchFamily="34" charset="0"/>
              </a:rPr>
              <a:t>Our</a:t>
            </a:r>
          </a:p>
          <a:p>
            <a:pPr algn="l"/>
            <a:r>
              <a:rPr lang="en-US" altLang="ko-KR" sz="4800" dirty="0">
                <a:latin typeface="Agency FB" pitchFamily="34" charset="0"/>
              </a:rPr>
              <a:t>Team</a:t>
            </a:r>
            <a:endParaRPr lang="ko-KR" altLang="en-US" sz="4800" dirty="0">
              <a:latin typeface="Agency FB" pitchFamily="34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0" b="21360"/>
          <a:stretch/>
        </p:blipFill>
        <p:spPr>
          <a:xfrm>
            <a:off x="2930162" y="1828867"/>
            <a:ext cx="2167491" cy="2207144"/>
          </a:xfrm>
        </p:spPr>
      </p:pic>
      <p:pic>
        <p:nvPicPr>
          <p:cNvPr id="44" name="Picture Placeholder 43"/>
          <p:cNvPicPr>
            <a:picLocks noGrp="1" noChangeAspect="1"/>
          </p:cNvPicPr>
          <p:nvPr>
            <p:ph type="pic" sz="quarter" idx="4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1" b="17561"/>
          <a:stretch>
            <a:fillRect/>
          </a:stretch>
        </p:blipFill>
        <p:spPr/>
      </p:pic>
      <p:pic>
        <p:nvPicPr>
          <p:cNvPr id="46" name="Picture Placeholder 18"/>
          <p:cNvPicPr>
            <a:picLocks noGrp="1" noChangeAspect="1"/>
          </p:cNvPicPr>
          <p:nvPr>
            <p:ph type="pic" sz="quarter" idx="4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5" b="137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597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50767"/>
            <a:ext cx="11573197" cy="701731"/>
          </a:xfrm>
          <a:prstGeom prst="rect">
            <a:avLst/>
          </a:prstGeom>
        </p:spPr>
        <p:txBody>
          <a:bodyPr/>
          <a:lstStyle/>
          <a:p>
            <a:r>
              <a:rPr lang="en-US" sz="4400" b="1" dirty="0" err="1">
                <a:solidFill>
                  <a:srgbClr val="FF66CC"/>
                </a:solidFill>
                <a:latin typeface="Bahnschrift Condensed" pitchFamily="34" charset="0"/>
              </a:rPr>
              <a:t>Muslimah-Muslimah</a:t>
            </a:r>
            <a:r>
              <a:rPr lang="en-US" sz="4400" b="1" dirty="0">
                <a:solidFill>
                  <a:srgbClr val="FF66CC"/>
                </a:solidFill>
                <a:latin typeface="Bahnschrift Condensed" pitchFamily="34" charset="0"/>
              </a:rPr>
              <a:t> di </a:t>
            </a:r>
            <a:r>
              <a:rPr lang="en-US" sz="4400" b="1" dirty="0" err="1">
                <a:solidFill>
                  <a:srgbClr val="FF66CC"/>
                </a:solidFill>
                <a:latin typeface="Bahnschrift Condensed" pitchFamily="34" charset="0"/>
              </a:rPr>
              <a:t>Klaster</a:t>
            </a:r>
            <a:r>
              <a:rPr lang="en-US" sz="4400" b="1" dirty="0">
                <a:solidFill>
                  <a:srgbClr val="FF66CC"/>
                </a:solidFill>
                <a:latin typeface="Bahnschrift Condensed" pitchFamily="34" charset="0"/>
              </a:rPr>
              <a:t> 2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ED49AEF-4FE7-46A2-865D-E7C56B2456BD}"/>
              </a:ext>
            </a:extLst>
          </p:cNvPr>
          <p:cNvSpPr txBox="1">
            <a:spLocks/>
          </p:cNvSpPr>
          <p:nvPr/>
        </p:nvSpPr>
        <p:spPr>
          <a:xfrm>
            <a:off x="2598821" y="4136720"/>
            <a:ext cx="2815389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PJ Program </a:t>
            </a:r>
            <a:r>
              <a:rPr lang="en-US" altLang="ko-KR" sz="1600" dirty="0" err="1"/>
              <a:t>Anak</a:t>
            </a:r>
            <a:r>
              <a:rPr lang="en-US" altLang="ko-KR" sz="1600" dirty="0"/>
              <a:t> </a:t>
            </a:r>
            <a:r>
              <a:rPr lang="en-US" altLang="ko-KR" sz="1600" dirty="0" err="1"/>
              <a:t>Usia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Sekolah</a:t>
            </a:r>
            <a:r>
              <a:rPr lang="en-US" altLang="ko-KR" sz="1600" dirty="0"/>
              <a:t> &amp; </a:t>
            </a:r>
            <a:r>
              <a:rPr lang="en-US" altLang="ko-KR" sz="1600" dirty="0" err="1"/>
              <a:t>Remaja</a:t>
            </a:r>
            <a:endParaRPr lang="ko-KR" altLang="en-US" sz="16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DF59128-17CC-4601-9C89-41FBFE579F5D}"/>
              </a:ext>
            </a:extLst>
          </p:cNvPr>
          <p:cNvSpPr txBox="1">
            <a:spLocks/>
          </p:cNvSpPr>
          <p:nvPr/>
        </p:nvSpPr>
        <p:spPr>
          <a:xfrm>
            <a:off x="3064000" y="4545272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/>
              <a:t>Resti</a:t>
            </a:r>
            <a:r>
              <a:rPr lang="en-US" altLang="ko-KR" sz="1400" dirty="0"/>
              <a:t> </a:t>
            </a:r>
            <a:r>
              <a:rPr lang="en-US" altLang="ko-KR" sz="1400" dirty="0" err="1"/>
              <a:t>Kholifah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S.Gz</a:t>
            </a:r>
            <a:endParaRPr lang="ko-KR" altLang="en-US" sz="1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85C398-B0EF-47F9-B27C-7ED934985F44}"/>
              </a:ext>
            </a:extLst>
          </p:cNvPr>
          <p:cNvGrpSpPr/>
          <p:nvPr/>
        </p:nvGrpSpPr>
        <p:grpSpPr>
          <a:xfrm>
            <a:off x="3753508" y="4974822"/>
            <a:ext cx="565200" cy="108000"/>
            <a:chOff x="899592" y="4371950"/>
            <a:chExt cx="565200" cy="108000"/>
          </a:xfrm>
          <a:solidFill>
            <a:schemeClr val="accent2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B002EC1-6092-42D4-8DFE-9035C16B8BD0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A4E3AC-4051-4634-99CC-FA51CAF22D3A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D59BC8-C483-4B81-8DA7-8CC398ABA3F3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39C07A-994E-423D-A50E-161E58559A40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45">
            <a:extLst>
              <a:ext uri="{FF2B5EF4-FFF2-40B4-BE49-F238E27FC236}">
                <a16:creationId xmlns:a16="http://schemas.microsoft.com/office/drawing/2014/main" id="{57A2AF79-6BB0-4729-9A77-DB231F2BF74D}"/>
              </a:ext>
            </a:extLst>
          </p:cNvPr>
          <p:cNvGrpSpPr/>
          <p:nvPr/>
        </p:nvGrpSpPr>
        <p:grpSpPr>
          <a:xfrm>
            <a:off x="3498960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EA4694E8-6BDE-4D48-B66D-E0678C812EFA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Rounded Rectangle 39">
              <a:extLst>
                <a:ext uri="{FF2B5EF4-FFF2-40B4-BE49-F238E27FC236}">
                  <a16:creationId xmlns:a16="http://schemas.microsoft.com/office/drawing/2014/main" id="{6A897CDF-F4DF-443D-995A-98EDF17E033C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ounded Rectangle 2">
              <a:extLst>
                <a:ext uri="{FF2B5EF4-FFF2-40B4-BE49-F238E27FC236}">
                  <a16:creationId xmlns:a16="http://schemas.microsoft.com/office/drawing/2014/main" id="{65A7B5AF-C418-4164-AE6E-1785DBDA7E26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Content Placeholder 8">
            <a:extLst>
              <a:ext uri="{FF2B5EF4-FFF2-40B4-BE49-F238E27FC236}">
                <a16:creationId xmlns:a16="http://schemas.microsoft.com/office/drawing/2014/main" id="{C6AA4278-8B4D-4C51-8A9E-2D80CBBB188B}"/>
              </a:ext>
            </a:extLst>
          </p:cNvPr>
          <p:cNvSpPr txBox="1">
            <a:spLocks/>
          </p:cNvSpPr>
          <p:nvPr/>
        </p:nvSpPr>
        <p:spPr>
          <a:xfrm>
            <a:off x="6151348" y="4136720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err="1"/>
              <a:t>Anggota</a:t>
            </a:r>
            <a:r>
              <a:rPr lang="en-US" altLang="ko-KR" sz="1600" dirty="0"/>
              <a:t> </a:t>
            </a:r>
            <a:endParaRPr lang="ko-KR" altLang="en-US" sz="1600" dirty="0"/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FA5D74F3-4085-447B-BD9F-678DFCE9196E}"/>
              </a:ext>
            </a:extLst>
          </p:cNvPr>
          <p:cNvSpPr txBox="1">
            <a:spLocks/>
          </p:cNvSpPr>
          <p:nvPr/>
        </p:nvSpPr>
        <p:spPr>
          <a:xfrm>
            <a:off x="6151582" y="4449016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/>
              <a:t>Wiwiek</a:t>
            </a:r>
            <a:r>
              <a:rPr lang="en-US" altLang="ko-KR" sz="1400" dirty="0"/>
              <a:t> H, </a:t>
            </a:r>
            <a:r>
              <a:rPr lang="en-US" altLang="ko-KR" sz="1400" dirty="0" err="1"/>
              <a:t>Amd.Keb</a:t>
            </a:r>
            <a:endParaRPr lang="ko-KR" altLang="en-US" sz="1400" dirty="0"/>
          </a:p>
        </p:txBody>
      </p:sp>
      <p:grpSp>
        <p:nvGrpSpPr>
          <p:cNvPr id="19" name="Group 16">
            <a:extLst>
              <a:ext uri="{FF2B5EF4-FFF2-40B4-BE49-F238E27FC236}">
                <a16:creationId xmlns:a16="http://schemas.microsoft.com/office/drawing/2014/main" id="{5A9B0BDE-6D1E-444E-B40E-9B5D582B0AAC}"/>
              </a:ext>
            </a:extLst>
          </p:cNvPr>
          <p:cNvGrpSpPr/>
          <p:nvPr/>
        </p:nvGrpSpPr>
        <p:grpSpPr>
          <a:xfrm>
            <a:off x="6841090" y="4842470"/>
            <a:ext cx="565200" cy="108000"/>
            <a:chOff x="899592" y="4371950"/>
            <a:chExt cx="565200" cy="108000"/>
          </a:xfrm>
          <a:solidFill>
            <a:schemeClr val="accent3"/>
          </a:solidFill>
        </p:grpSpPr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AB4684F1-D281-4819-84D7-A733C1118CE6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4E5F9F8B-8631-4908-BDD1-70F7AFE18762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DD7E3205-03A6-4495-B7C4-07C29CBEBEBA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633E7739-1EBB-4EC9-8D28-4CB6124251C9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49">
            <a:extLst>
              <a:ext uri="{FF2B5EF4-FFF2-40B4-BE49-F238E27FC236}">
                <a16:creationId xmlns:a16="http://schemas.microsoft.com/office/drawing/2014/main" id="{6D1FD246-B6B1-4638-9E29-EFE300ECCA90}"/>
              </a:ext>
            </a:extLst>
          </p:cNvPr>
          <p:cNvGrpSpPr/>
          <p:nvPr/>
        </p:nvGrpSpPr>
        <p:grpSpPr>
          <a:xfrm>
            <a:off x="6586542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Rounded Rectangle 3">
              <a:extLst>
                <a:ext uri="{FF2B5EF4-FFF2-40B4-BE49-F238E27FC236}">
                  <a16:creationId xmlns:a16="http://schemas.microsoft.com/office/drawing/2014/main" id="{8F675CC6-51D9-453F-B6D3-85B83A5BC143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ounded Rectangle 39">
              <a:extLst>
                <a:ext uri="{FF2B5EF4-FFF2-40B4-BE49-F238E27FC236}">
                  <a16:creationId xmlns:a16="http://schemas.microsoft.com/office/drawing/2014/main" id="{9880954D-5A3C-4CC5-BC91-679395688AE3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ounded Rectangle 2">
              <a:extLst>
                <a:ext uri="{FF2B5EF4-FFF2-40B4-BE49-F238E27FC236}">
                  <a16:creationId xmlns:a16="http://schemas.microsoft.com/office/drawing/2014/main" id="{8F428DF7-9B1F-4C82-8C86-7A0C20AE58A7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" name="Content Placeholder 12">
            <a:extLst>
              <a:ext uri="{FF2B5EF4-FFF2-40B4-BE49-F238E27FC236}">
                <a16:creationId xmlns:a16="http://schemas.microsoft.com/office/drawing/2014/main" id="{CAAAFE17-CA30-43D9-AF3D-387D227E3F28}"/>
              </a:ext>
            </a:extLst>
          </p:cNvPr>
          <p:cNvSpPr txBox="1">
            <a:spLocks/>
          </p:cNvSpPr>
          <p:nvPr/>
        </p:nvSpPr>
        <p:spPr>
          <a:xfrm>
            <a:off x="9238929" y="4136720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err="1"/>
              <a:t>Anggota</a:t>
            </a:r>
            <a:endParaRPr lang="ko-KR" altLang="en-US" sz="1600" dirty="0"/>
          </a:p>
        </p:txBody>
      </p:sp>
      <p:sp>
        <p:nvSpPr>
          <p:cNvPr id="29" name="Content Placeholder 13">
            <a:extLst>
              <a:ext uri="{FF2B5EF4-FFF2-40B4-BE49-F238E27FC236}">
                <a16:creationId xmlns:a16="http://schemas.microsoft.com/office/drawing/2014/main" id="{1B141320-5F6C-4D19-89CB-CE69E1F0EEDB}"/>
              </a:ext>
            </a:extLst>
          </p:cNvPr>
          <p:cNvSpPr txBox="1">
            <a:spLocks/>
          </p:cNvSpPr>
          <p:nvPr/>
        </p:nvSpPr>
        <p:spPr>
          <a:xfrm>
            <a:off x="9239163" y="4449016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/>
              <a:t>Dwi</a:t>
            </a:r>
            <a:r>
              <a:rPr lang="en-US" altLang="ko-KR" sz="1400" dirty="0"/>
              <a:t> </a:t>
            </a:r>
            <a:r>
              <a:rPr lang="en-US" altLang="ko-KR" sz="1400" dirty="0" err="1"/>
              <a:t>Nurlina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Amd.Keb</a:t>
            </a:r>
            <a:endParaRPr lang="ko-KR" altLang="en-US" sz="1400" dirty="0"/>
          </a:p>
        </p:txBody>
      </p:sp>
      <p:grpSp>
        <p:nvGrpSpPr>
          <p:cNvPr id="30" name="Group 25">
            <a:extLst>
              <a:ext uri="{FF2B5EF4-FFF2-40B4-BE49-F238E27FC236}">
                <a16:creationId xmlns:a16="http://schemas.microsoft.com/office/drawing/2014/main" id="{5D2A9555-4565-4C63-B620-E5DB5ECE0F70}"/>
              </a:ext>
            </a:extLst>
          </p:cNvPr>
          <p:cNvGrpSpPr/>
          <p:nvPr/>
        </p:nvGrpSpPr>
        <p:grpSpPr>
          <a:xfrm>
            <a:off x="9928671" y="4842470"/>
            <a:ext cx="565200" cy="108000"/>
            <a:chOff x="899592" y="4371950"/>
            <a:chExt cx="565200" cy="108000"/>
          </a:xfrm>
          <a:solidFill>
            <a:schemeClr val="accent4"/>
          </a:solidFill>
        </p:grpSpPr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BB7888EF-CA86-426B-97D5-CB59C1C66F65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B4A0F9D8-91C9-4391-8CAA-9FC67F4E5736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CB847E11-EF9C-43FE-943D-25C7D4EE9E05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008D733D-5656-4C1F-8118-E1C938F8339D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53">
            <a:extLst>
              <a:ext uri="{FF2B5EF4-FFF2-40B4-BE49-F238E27FC236}">
                <a16:creationId xmlns:a16="http://schemas.microsoft.com/office/drawing/2014/main" id="{7183E738-C0FC-4FA1-9915-F53A7DD0B4F7}"/>
              </a:ext>
            </a:extLst>
          </p:cNvPr>
          <p:cNvGrpSpPr/>
          <p:nvPr/>
        </p:nvGrpSpPr>
        <p:grpSpPr>
          <a:xfrm>
            <a:off x="9674123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6" name="Rounded Rectangle 3">
              <a:extLst>
                <a:ext uri="{FF2B5EF4-FFF2-40B4-BE49-F238E27FC236}">
                  <a16:creationId xmlns:a16="http://schemas.microsoft.com/office/drawing/2014/main" id="{DEC181A4-EFDA-4F14-8598-37D1E25C9B81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Rounded Rectangle 39">
              <a:extLst>
                <a:ext uri="{FF2B5EF4-FFF2-40B4-BE49-F238E27FC236}">
                  <a16:creationId xmlns:a16="http://schemas.microsoft.com/office/drawing/2014/main" id="{F4B00295-1E79-45B5-B1B1-CB46837C8EC3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Rounded Rectangle 2">
              <a:extLst>
                <a:ext uri="{FF2B5EF4-FFF2-40B4-BE49-F238E27FC236}">
                  <a16:creationId xmlns:a16="http://schemas.microsoft.com/office/drawing/2014/main" id="{C65A2F0D-57BB-4B0C-A79F-FB59230B8C7B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2" name="Content Placeholder 3">
            <a:extLst>
              <a:ext uri="{FF2B5EF4-FFF2-40B4-BE49-F238E27FC236}">
                <a16:creationId xmlns:a16="http://schemas.microsoft.com/office/drawing/2014/main" id="{C973B68A-7E60-47F3-BF5D-671571F9E20E}"/>
              </a:ext>
            </a:extLst>
          </p:cNvPr>
          <p:cNvSpPr txBox="1">
            <a:spLocks/>
          </p:cNvSpPr>
          <p:nvPr/>
        </p:nvSpPr>
        <p:spPr>
          <a:xfrm>
            <a:off x="626593" y="2032339"/>
            <a:ext cx="2167491" cy="1800201"/>
          </a:xfrm>
          <a:prstGeom prst="rect">
            <a:avLst/>
          </a:prstGeom>
          <a:noFill/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="1" kern="120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4800" dirty="0"/>
              <a:t>Our</a:t>
            </a:r>
          </a:p>
          <a:p>
            <a:pPr algn="l"/>
            <a:r>
              <a:rPr lang="en-US" altLang="ko-KR" sz="4800" dirty="0"/>
              <a:t>Team</a:t>
            </a:r>
            <a:endParaRPr lang="ko-KR" altLang="en-US" sz="480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41" name="Picture Placeholder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8" b="6228"/>
          <a:stretch>
            <a:fillRect/>
          </a:stretch>
        </p:blipFill>
        <p:spPr>
          <a:xfrm>
            <a:off x="2963868" y="1852863"/>
            <a:ext cx="2154103" cy="21175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45" name="Picture Placeholder 43"/>
          <p:cNvPicPr>
            <a:picLocks noGrp="1" noChangeAspect="1"/>
          </p:cNvPicPr>
          <p:nvPr>
            <p:ph type="pic" sz="quarter" idx="4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5" b="11925"/>
          <a:stretch>
            <a:fillRect/>
          </a:stretch>
        </p:blipFill>
        <p:spPr/>
      </p:pic>
      <p:pic>
        <p:nvPicPr>
          <p:cNvPr id="40" name="Picture Placeholder 39"/>
          <p:cNvPicPr>
            <a:picLocks noGrp="1" noChangeAspect="1"/>
          </p:cNvPicPr>
          <p:nvPr>
            <p:ph type="pic" sz="quarter" idx="4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" r="899"/>
          <a:stretch>
            <a:fillRect/>
          </a:stretch>
        </p:blipFill>
        <p:spPr/>
      </p:pic>
      <p:pic>
        <p:nvPicPr>
          <p:cNvPr id="47" name="Picture Placeholder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4" b="8864"/>
          <a:stretch>
            <a:fillRect/>
          </a:stretch>
        </p:blipFill>
        <p:spPr>
          <a:xfrm>
            <a:off x="185129" y="1843125"/>
            <a:ext cx="2268000" cy="2137033"/>
          </a:xfrm>
          <a:prstGeom prst="rect">
            <a:avLst/>
          </a:prstGeom>
        </p:spPr>
      </p:pic>
      <p:sp>
        <p:nvSpPr>
          <p:cNvPr id="49" name="Content Placeholder 8">
            <a:extLst>
              <a:ext uri="{FF2B5EF4-FFF2-40B4-BE49-F238E27FC236}">
                <a16:creationId xmlns:a16="http://schemas.microsoft.com/office/drawing/2014/main" id="{C6AA4278-8B4D-4C51-8A9E-2D80CBBB188B}"/>
              </a:ext>
            </a:extLst>
          </p:cNvPr>
          <p:cNvSpPr txBox="1">
            <a:spLocks/>
          </p:cNvSpPr>
          <p:nvPr/>
        </p:nvSpPr>
        <p:spPr>
          <a:xfrm>
            <a:off x="346785" y="4133867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PJ VK </a:t>
            </a:r>
            <a:endParaRPr lang="ko-KR" altLang="en-US" sz="1600" dirty="0"/>
          </a:p>
        </p:txBody>
      </p:sp>
      <p:sp>
        <p:nvSpPr>
          <p:cNvPr id="50" name="Content Placeholder 9">
            <a:extLst>
              <a:ext uri="{FF2B5EF4-FFF2-40B4-BE49-F238E27FC236}">
                <a16:creationId xmlns:a16="http://schemas.microsoft.com/office/drawing/2014/main" id="{FA5D74F3-4085-447B-BD9F-678DFCE9196E}"/>
              </a:ext>
            </a:extLst>
          </p:cNvPr>
          <p:cNvSpPr txBox="1">
            <a:spLocks/>
          </p:cNvSpPr>
          <p:nvPr/>
        </p:nvSpPr>
        <p:spPr>
          <a:xfrm>
            <a:off x="185129" y="4530576"/>
            <a:ext cx="2268000" cy="20647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err="1"/>
              <a:t>Siti</a:t>
            </a:r>
            <a:r>
              <a:rPr lang="en-US" altLang="ko-KR" sz="1400" dirty="0"/>
              <a:t> </a:t>
            </a:r>
            <a:r>
              <a:rPr lang="en-US" altLang="ko-KR" sz="1400" dirty="0" err="1"/>
              <a:t>Subandiah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Amd.Keb</a:t>
            </a:r>
            <a:endParaRPr lang="ko-KR" altLang="en-US" sz="1400" dirty="0"/>
          </a:p>
        </p:txBody>
      </p:sp>
      <p:grpSp>
        <p:nvGrpSpPr>
          <p:cNvPr id="51" name="Group 25">
            <a:extLst>
              <a:ext uri="{FF2B5EF4-FFF2-40B4-BE49-F238E27FC236}">
                <a16:creationId xmlns:a16="http://schemas.microsoft.com/office/drawing/2014/main" id="{5D2A9555-4565-4C63-B620-E5DB5ECE0F70}"/>
              </a:ext>
            </a:extLst>
          </p:cNvPr>
          <p:cNvGrpSpPr/>
          <p:nvPr/>
        </p:nvGrpSpPr>
        <p:grpSpPr>
          <a:xfrm>
            <a:off x="1036528" y="4842376"/>
            <a:ext cx="565200" cy="108000"/>
            <a:chOff x="899592" y="4371950"/>
            <a:chExt cx="565200" cy="108000"/>
          </a:xfrm>
          <a:solidFill>
            <a:schemeClr val="accent4"/>
          </a:solidFill>
        </p:grpSpPr>
        <p:sp>
          <p:nvSpPr>
            <p:cNvPr id="53" name="Rectangle 26">
              <a:extLst>
                <a:ext uri="{FF2B5EF4-FFF2-40B4-BE49-F238E27FC236}">
                  <a16:creationId xmlns:a16="http://schemas.microsoft.com/office/drawing/2014/main" id="{BB7888EF-CA86-426B-97D5-CB59C1C66F65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Rectangle 27">
              <a:extLst>
                <a:ext uri="{FF2B5EF4-FFF2-40B4-BE49-F238E27FC236}">
                  <a16:creationId xmlns:a16="http://schemas.microsoft.com/office/drawing/2014/main" id="{B4A0F9D8-91C9-4391-8CAA-9FC67F4E5736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Rectangle 28">
              <a:extLst>
                <a:ext uri="{FF2B5EF4-FFF2-40B4-BE49-F238E27FC236}">
                  <a16:creationId xmlns:a16="http://schemas.microsoft.com/office/drawing/2014/main" id="{CB847E11-EF9C-43FE-943D-25C7D4EE9E05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Rectangle 29">
              <a:extLst>
                <a:ext uri="{FF2B5EF4-FFF2-40B4-BE49-F238E27FC236}">
                  <a16:creationId xmlns:a16="http://schemas.microsoft.com/office/drawing/2014/main" id="{008D733D-5656-4C1F-8118-E1C938F8339D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45">
            <a:extLst>
              <a:ext uri="{FF2B5EF4-FFF2-40B4-BE49-F238E27FC236}">
                <a16:creationId xmlns:a16="http://schemas.microsoft.com/office/drawing/2014/main" id="{57A2AF79-6BB0-4729-9A77-DB231F2BF74D}"/>
              </a:ext>
            </a:extLst>
          </p:cNvPr>
          <p:cNvGrpSpPr/>
          <p:nvPr/>
        </p:nvGrpSpPr>
        <p:grpSpPr>
          <a:xfrm>
            <a:off x="818063" y="5760684"/>
            <a:ext cx="1074299" cy="309125"/>
            <a:chOff x="3130166" y="5667342"/>
            <a:chExt cx="1254837" cy="36107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8" name="Rounded Rectangle 3">
              <a:extLst>
                <a:ext uri="{FF2B5EF4-FFF2-40B4-BE49-F238E27FC236}">
                  <a16:creationId xmlns:a16="http://schemas.microsoft.com/office/drawing/2014/main" id="{EA4694E8-6BDE-4D48-B66D-E0678C812EFA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Rounded Rectangle 39">
              <a:extLst>
                <a:ext uri="{FF2B5EF4-FFF2-40B4-BE49-F238E27FC236}">
                  <a16:creationId xmlns:a16="http://schemas.microsoft.com/office/drawing/2014/main" id="{6A897CDF-F4DF-443D-995A-98EDF17E033C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Rounded Rectangle 2">
              <a:extLst>
                <a:ext uri="{FF2B5EF4-FFF2-40B4-BE49-F238E27FC236}">
                  <a16:creationId xmlns:a16="http://schemas.microsoft.com/office/drawing/2014/main" id="{65A7B5AF-C418-4164-AE6E-1785DBDA7E26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66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07DF8D-0F3A-4741-AC41-1E4AE9B22B4A}"/>
              </a:ext>
            </a:extLst>
          </p:cNvPr>
          <p:cNvSpPr txBox="1"/>
          <p:nvPr/>
        </p:nvSpPr>
        <p:spPr>
          <a:xfrm>
            <a:off x="7892740" y="782236"/>
            <a:ext cx="4072444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rgbClr val="FF66CC"/>
                </a:solidFill>
                <a:latin typeface="Broadway" pitchFamily="82" charset="0"/>
                <a:cs typeface="Arial" pitchFamily="34" charset="0"/>
              </a:rPr>
              <a:t>CAPAIAN</a:t>
            </a:r>
          </a:p>
          <a:p>
            <a:pPr algn="r"/>
            <a:r>
              <a:rPr lang="en-US" altLang="ko-KR" sz="4800" b="1" dirty="0">
                <a:solidFill>
                  <a:srgbClr val="FF66CC"/>
                </a:solidFill>
                <a:latin typeface="Broadway" pitchFamily="82" charset="0"/>
                <a:cs typeface="Arial" pitchFamily="34" charset="0"/>
              </a:rPr>
              <a:t>BULAN </a:t>
            </a:r>
          </a:p>
          <a:p>
            <a:pPr algn="r"/>
            <a:r>
              <a:rPr lang="en-US" altLang="ko-KR" sz="4800" b="1" dirty="0">
                <a:solidFill>
                  <a:srgbClr val="FF66CC"/>
                </a:solidFill>
                <a:latin typeface="Broadway" pitchFamily="82" charset="0"/>
                <a:cs typeface="Arial" pitchFamily="34" charset="0"/>
              </a:rPr>
              <a:t>JULI 2025</a:t>
            </a:r>
            <a:endParaRPr lang="ko-KR" altLang="en-US" sz="4800" b="1" dirty="0">
              <a:solidFill>
                <a:srgbClr val="FF66CC"/>
              </a:solidFill>
              <a:latin typeface="Broadway" pitchFamily="8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477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8B97459-67A0-4E4E-AD21-37CEAC92A749}"/>
              </a:ext>
            </a:extLst>
          </p:cNvPr>
          <p:cNvSpPr/>
          <p:nvPr/>
        </p:nvSpPr>
        <p:spPr>
          <a:xfrm>
            <a:off x="-1" y="2657475"/>
            <a:ext cx="5772151" cy="162877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-60160" y="2945416"/>
            <a:ext cx="577215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r>
              <a:rPr lang="en-US" altLang="ko-KR" b="1" dirty="0">
                <a:solidFill>
                  <a:srgbClr val="FF33CC"/>
                </a:solidFill>
                <a:effectLst/>
                <a:latin typeface="Bahnschrift SemiBold SemiConden" pitchFamily="34" charset="0"/>
              </a:rPr>
              <a:t>Program </a:t>
            </a:r>
            <a:r>
              <a:rPr lang="en-US" altLang="ko-KR" b="1" dirty="0" err="1">
                <a:solidFill>
                  <a:srgbClr val="FF33CC"/>
                </a:solidFill>
                <a:effectLst/>
                <a:latin typeface="Bahnschrift SemiBold SemiConden" pitchFamily="34" charset="0"/>
              </a:rPr>
              <a:t>Ibu</a:t>
            </a:r>
            <a:endParaRPr lang="ko-KR" altLang="en-US" b="1" dirty="0">
              <a:solidFill>
                <a:srgbClr val="FF33CC"/>
              </a:solidFill>
              <a:effectLst/>
              <a:latin typeface="Bahnschrift SemiBold SemiConde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92445"/>
              </p:ext>
            </p:extLst>
          </p:nvPr>
        </p:nvGraphicFramePr>
        <p:xfrm>
          <a:off x="192506" y="180473"/>
          <a:ext cx="11827040" cy="65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9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Kegiatan</a:t>
                      </a:r>
                      <a:r>
                        <a:rPr lang="en-US" sz="1800" dirty="0">
                          <a:latin typeface="Bahnschrift SemiBold Condensed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hnschrift SemiBold Condensed" pitchFamily="34" charset="0"/>
                        </a:rPr>
                        <a:t>Target</a:t>
                      </a:r>
                      <a:r>
                        <a:rPr lang="en-US" sz="1800" baseline="0" dirty="0"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800" baseline="0" dirty="0" err="1">
                          <a:latin typeface="Bahnschrift SemiBold Condensed" pitchFamily="34" charset="0"/>
                        </a:rPr>
                        <a:t>bulanan</a:t>
                      </a:r>
                      <a:endParaRPr lang="en-US" sz="1800" dirty="0">
                        <a:latin typeface="Bahnschrift SemiBold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Capaian</a:t>
                      </a:r>
                      <a:r>
                        <a:rPr lang="en-US" sz="1800" dirty="0">
                          <a:latin typeface="Bahnschrift SemiBold Condensed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Masalah</a:t>
                      </a:r>
                      <a:endParaRPr lang="en-US" sz="1800" dirty="0">
                        <a:latin typeface="Bahnschrift SemiBold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hnschrift SemiBold Condensed" pitchFamily="34" charset="0"/>
                        </a:rPr>
                        <a:t>RTL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852">
                <a:tc>
                  <a:txBody>
                    <a:bodyPr/>
                    <a:lstStyle/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68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K6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54%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Data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yg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masuk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Maksimal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dari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RS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68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persalinan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oleh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Nakes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Data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yg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masuk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Maksimal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dari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RS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368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nifas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oleh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Nakes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Data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yg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masuk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Maksimal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dari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RS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368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Neonatus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Data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yg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masuk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Maksimal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dari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RS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368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Deteksi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faktor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resiko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&amp; </a:t>
                      </a:r>
                    </a:p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komplikasi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368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penanganan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komplikasi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obstetri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Data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yg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masuk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maksimal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188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586E696-7800-4325-B46D-E1DBD894B1F7}"/>
              </a:ext>
            </a:extLst>
          </p:cNvPr>
          <p:cNvSpPr/>
          <p:nvPr/>
        </p:nvSpPr>
        <p:spPr>
          <a:xfrm>
            <a:off x="10213636" y="4782160"/>
            <a:ext cx="1657350" cy="1912894"/>
          </a:xfrm>
          <a:custGeom>
            <a:avLst/>
            <a:gdLst>
              <a:gd name="connsiteX0" fmla="*/ 309563 w 1294775"/>
              <a:gd name="connsiteY0" fmla="*/ 1118153 h 1494414"/>
              <a:gd name="connsiteX1" fmla="*/ 311468 w 1294775"/>
              <a:gd name="connsiteY1" fmla="*/ 1164826 h 1494414"/>
              <a:gd name="connsiteX2" fmla="*/ 309563 w 1294775"/>
              <a:gd name="connsiteY2" fmla="*/ 1118153 h 1494414"/>
              <a:gd name="connsiteX3" fmla="*/ 561262 w 1294775"/>
              <a:gd name="connsiteY3" fmla="*/ 1094578 h 1494414"/>
              <a:gd name="connsiteX4" fmla="*/ 542927 w 1294775"/>
              <a:gd name="connsiteY4" fmla="*/ 1098150 h 1494414"/>
              <a:gd name="connsiteX5" fmla="*/ 374334 w 1294775"/>
              <a:gd name="connsiteY5" fmla="*/ 1205782 h 1494414"/>
              <a:gd name="connsiteX6" fmla="*/ 549594 w 1294775"/>
              <a:gd name="connsiteY6" fmla="*/ 1288650 h 1494414"/>
              <a:gd name="connsiteX7" fmla="*/ 787719 w 1294775"/>
              <a:gd name="connsiteY7" fmla="*/ 1271505 h 1494414"/>
              <a:gd name="connsiteX8" fmla="*/ 575311 w 1294775"/>
              <a:gd name="connsiteY8" fmla="*/ 1103865 h 1494414"/>
              <a:gd name="connsiteX9" fmla="*/ 561262 w 1294775"/>
              <a:gd name="connsiteY9" fmla="*/ 1094578 h 1494414"/>
              <a:gd name="connsiteX10" fmla="*/ 581978 w 1294775"/>
              <a:gd name="connsiteY10" fmla="*/ 940035 h 1494414"/>
              <a:gd name="connsiteX11" fmla="*/ 381001 w 1294775"/>
              <a:gd name="connsiteY11" fmla="*/ 1137202 h 1494414"/>
              <a:gd name="connsiteX12" fmla="*/ 466726 w 1294775"/>
              <a:gd name="connsiteY12" fmla="*/ 1084815 h 1494414"/>
              <a:gd name="connsiteX13" fmla="*/ 645796 w 1294775"/>
              <a:gd name="connsiteY13" fmla="*/ 1092435 h 1494414"/>
              <a:gd name="connsiteX14" fmla="*/ 941071 w 1294775"/>
              <a:gd name="connsiteY14" fmla="*/ 1299127 h 1494414"/>
              <a:gd name="connsiteX15" fmla="*/ 1093471 w 1294775"/>
              <a:gd name="connsiteY15" fmla="*/ 1232452 h 1494414"/>
              <a:gd name="connsiteX16" fmla="*/ 1096329 w 1294775"/>
              <a:gd name="connsiteY16" fmla="*/ 1218165 h 1494414"/>
              <a:gd name="connsiteX17" fmla="*/ 1067754 w 1294775"/>
              <a:gd name="connsiteY17" fmla="*/ 1182922 h 1494414"/>
              <a:gd name="connsiteX18" fmla="*/ 915354 w 1294775"/>
              <a:gd name="connsiteY18" fmla="*/ 1146727 h 1494414"/>
              <a:gd name="connsiteX19" fmla="*/ 629603 w 1294775"/>
              <a:gd name="connsiteY19" fmla="*/ 959085 h 1494414"/>
              <a:gd name="connsiteX20" fmla="*/ 581978 w 1294775"/>
              <a:gd name="connsiteY20" fmla="*/ 940035 h 1494414"/>
              <a:gd name="connsiteX21" fmla="*/ 769428 w 1294775"/>
              <a:gd name="connsiteY21" fmla="*/ 930779 h 1494414"/>
              <a:gd name="connsiteX22" fmla="*/ 709614 w 1294775"/>
              <a:gd name="connsiteY22" fmla="*/ 944798 h 1494414"/>
              <a:gd name="connsiteX23" fmla="*/ 825819 w 1294775"/>
              <a:gd name="connsiteY23" fmla="*/ 1016235 h 1494414"/>
              <a:gd name="connsiteX24" fmla="*/ 769428 w 1294775"/>
              <a:gd name="connsiteY24" fmla="*/ 930779 h 1494414"/>
              <a:gd name="connsiteX25" fmla="*/ 1032511 w 1294775"/>
              <a:gd name="connsiteY25" fmla="*/ 852405 h 1494414"/>
              <a:gd name="connsiteX26" fmla="*/ 884873 w 1294775"/>
              <a:gd name="connsiteY26" fmla="*/ 982897 h 1494414"/>
              <a:gd name="connsiteX27" fmla="*/ 1031558 w 1294775"/>
              <a:gd name="connsiteY27" fmla="*/ 1137203 h 1494414"/>
              <a:gd name="connsiteX28" fmla="*/ 1189673 w 1294775"/>
              <a:gd name="connsiteY28" fmla="*/ 993375 h 1494414"/>
              <a:gd name="connsiteX29" fmla="*/ 1032511 w 1294775"/>
              <a:gd name="connsiteY29" fmla="*/ 852405 h 1494414"/>
              <a:gd name="connsiteX30" fmla="*/ 976878 w 1294775"/>
              <a:gd name="connsiteY30" fmla="*/ 51629 h 1494414"/>
              <a:gd name="connsiteX31" fmla="*/ 870586 w 1294775"/>
              <a:gd name="connsiteY31" fmla="*/ 102788 h 1494414"/>
              <a:gd name="connsiteX32" fmla="*/ 766763 w 1294775"/>
              <a:gd name="connsiteY32" fmla="*/ 286620 h 1494414"/>
              <a:gd name="connsiteX33" fmla="*/ 561976 w 1294775"/>
              <a:gd name="connsiteY33" fmla="*/ 426638 h 1494414"/>
              <a:gd name="connsiteX34" fmla="*/ 311468 w 1294775"/>
              <a:gd name="connsiteY34" fmla="*/ 450450 h 1494414"/>
              <a:gd name="connsiteX35" fmla="*/ 234316 w 1294775"/>
              <a:gd name="connsiteY35" fmla="*/ 517125 h 1494414"/>
              <a:gd name="connsiteX36" fmla="*/ 130493 w 1294775"/>
              <a:gd name="connsiteY36" fmla="*/ 842880 h 1494414"/>
              <a:gd name="connsiteX37" fmla="*/ 56198 w 1294775"/>
              <a:gd name="connsiteY37" fmla="*/ 1156253 h 1494414"/>
              <a:gd name="connsiteX38" fmla="*/ 102871 w 1294775"/>
              <a:gd name="connsiteY38" fmla="*/ 1242930 h 1494414"/>
              <a:gd name="connsiteX39" fmla="*/ 658178 w 1294775"/>
              <a:gd name="connsiteY39" fmla="*/ 1437240 h 1494414"/>
              <a:gd name="connsiteX40" fmla="*/ 906781 w 1294775"/>
              <a:gd name="connsiteY40" fmla="*/ 1388663 h 1494414"/>
              <a:gd name="connsiteX41" fmla="*/ 906781 w 1294775"/>
              <a:gd name="connsiteY41" fmla="*/ 1341990 h 1494414"/>
              <a:gd name="connsiteX42" fmla="*/ 786766 w 1294775"/>
              <a:gd name="connsiteY42" fmla="*/ 1325798 h 1494414"/>
              <a:gd name="connsiteX43" fmla="*/ 468631 w 1294775"/>
              <a:gd name="connsiteY43" fmla="*/ 1303890 h 1494414"/>
              <a:gd name="connsiteX44" fmla="*/ 234316 w 1294775"/>
              <a:gd name="connsiteY44" fmla="*/ 1169588 h 1494414"/>
              <a:gd name="connsiteX45" fmla="*/ 208598 w 1294775"/>
              <a:gd name="connsiteY45" fmla="*/ 1101008 h 1494414"/>
              <a:gd name="connsiteX46" fmla="*/ 299086 w 1294775"/>
              <a:gd name="connsiteY46" fmla="*/ 776205 h 1494414"/>
              <a:gd name="connsiteX47" fmla="*/ 338138 w 1294775"/>
              <a:gd name="connsiteY47" fmla="*/ 740010 h 1494414"/>
              <a:gd name="connsiteX48" fmla="*/ 350521 w 1294775"/>
              <a:gd name="connsiteY48" fmla="*/ 792398 h 1494414"/>
              <a:gd name="connsiteX49" fmla="*/ 268606 w 1294775"/>
              <a:gd name="connsiteY49" fmla="*/ 1087673 h 1494414"/>
              <a:gd name="connsiteX50" fmla="*/ 310516 w 1294775"/>
              <a:gd name="connsiteY50" fmla="*/ 1071480 h 1494414"/>
              <a:gd name="connsiteX51" fmla="*/ 367666 w 1294775"/>
              <a:gd name="connsiteY51" fmla="*/ 996233 h 1494414"/>
              <a:gd name="connsiteX52" fmla="*/ 609601 w 1294775"/>
              <a:gd name="connsiteY52" fmla="*/ 893363 h 1494414"/>
              <a:gd name="connsiteX53" fmla="*/ 700088 w 1294775"/>
              <a:gd name="connsiteY53" fmla="*/ 917175 h 1494414"/>
              <a:gd name="connsiteX54" fmla="*/ 814388 w 1294775"/>
              <a:gd name="connsiteY54" fmla="*/ 893363 h 1494414"/>
              <a:gd name="connsiteX55" fmla="*/ 912496 w 1294775"/>
              <a:gd name="connsiteY55" fmla="*/ 797160 h 1494414"/>
              <a:gd name="connsiteX56" fmla="*/ 922021 w 1294775"/>
              <a:gd name="connsiteY56" fmla="*/ 764775 h 1494414"/>
              <a:gd name="connsiteX57" fmla="*/ 959168 w 1294775"/>
              <a:gd name="connsiteY57" fmla="*/ 784778 h 1494414"/>
              <a:gd name="connsiteX58" fmla="*/ 1001078 w 1294775"/>
              <a:gd name="connsiteY58" fmla="*/ 803828 h 1494414"/>
              <a:gd name="connsiteX59" fmla="*/ 1066801 w 1294775"/>
              <a:gd name="connsiteY59" fmla="*/ 796208 h 1494414"/>
              <a:gd name="connsiteX60" fmla="*/ 1093471 w 1294775"/>
              <a:gd name="connsiteY60" fmla="*/ 760013 h 1494414"/>
              <a:gd name="connsiteX61" fmla="*/ 1041083 w 1294775"/>
              <a:gd name="connsiteY61" fmla="*/ 582848 h 1494414"/>
              <a:gd name="connsiteX62" fmla="*/ 1044893 w 1294775"/>
              <a:gd name="connsiteY62" fmla="*/ 499980 h 1494414"/>
              <a:gd name="connsiteX63" fmla="*/ 979171 w 1294775"/>
              <a:gd name="connsiteY63" fmla="*/ 291383 h 1494414"/>
              <a:gd name="connsiteX64" fmla="*/ 947738 w 1294775"/>
              <a:gd name="connsiteY64" fmla="*/ 269475 h 1494414"/>
              <a:gd name="connsiteX65" fmla="*/ 908686 w 1294775"/>
              <a:gd name="connsiteY65" fmla="*/ 185655 h 1494414"/>
              <a:gd name="connsiteX66" fmla="*/ 922973 w 1294775"/>
              <a:gd name="connsiteY66" fmla="*/ 151365 h 1494414"/>
              <a:gd name="connsiteX67" fmla="*/ 944881 w 1294775"/>
              <a:gd name="connsiteY67" fmla="*/ 178035 h 1494414"/>
              <a:gd name="connsiteX68" fmla="*/ 1016318 w 1294775"/>
              <a:gd name="connsiteY68" fmla="*/ 273285 h 1494414"/>
              <a:gd name="connsiteX69" fmla="*/ 1071563 w 1294775"/>
              <a:gd name="connsiteY69" fmla="*/ 318053 h 1494414"/>
              <a:gd name="connsiteX70" fmla="*/ 1108711 w 1294775"/>
              <a:gd name="connsiteY70" fmla="*/ 396158 h 1494414"/>
              <a:gd name="connsiteX71" fmla="*/ 1076326 w 1294775"/>
              <a:gd name="connsiteY71" fmla="*/ 534270 h 1494414"/>
              <a:gd name="connsiteX72" fmla="*/ 1216343 w 1294775"/>
              <a:gd name="connsiteY72" fmla="*/ 399968 h 1494414"/>
              <a:gd name="connsiteX73" fmla="*/ 1243966 w 1294775"/>
              <a:gd name="connsiteY73" fmla="*/ 277095 h 1494414"/>
              <a:gd name="connsiteX74" fmla="*/ 1067753 w 1294775"/>
              <a:gd name="connsiteY74" fmla="*/ 69450 h 1494414"/>
              <a:gd name="connsiteX75" fmla="*/ 1014845 w 1294775"/>
              <a:gd name="connsiteY75" fmla="*/ 52960 h 1494414"/>
              <a:gd name="connsiteX76" fmla="*/ 976878 w 1294775"/>
              <a:gd name="connsiteY76" fmla="*/ 51629 h 1494414"/>
              <a:gd name="connsiteX77" fmla="*/ 981240 w 1294775"/>
              <a:gd name="connsiteY77" fmla="*/ 930 h 1494414"/>
              <a:gd name="connsiteX78" fmla="*/ 1091566 w 1294775"/>
              <a:gd name="connsiteY78" fmla="*/ 14205 h 1494414"/>
              <a:gd name="connsiteX79" fmla="*/ 1283019 w 1294775"/>
              <a:gd name="connsiteY79" fmla="*/ 379012 h 1494414"/>
              <a:gd name="connsiteX80" fmla="*/ 1143954 w 1294775"/>
              <a:gd name="connsiteY80" fmla="*/ 557130 h 1494414"/>
              <a:gd name="connsiteX81" fmla="*/ 1123951 w 1294775"/>
              <a:gd name="connsiteY81" fmla="*/ 633330 h 1494414"/>
              <a:gd name="connsiteX82" fmla="*/ 1151574 w 1294775"/>
              <a:gd name="connsiteY82" fmla="*/ 781920 h 1494414"/>
              <a:gd name="connsiteX83" fmla="*/ 1187769 w 1294775"/>
              <a:gd name="connsiteY83" fmla="*/ 860977 h 1494414"/>
              <a:gd name="connsiteX84" fmla="*/ 1218249 w 1294775"/>
              <a:gd name="connsiteY84" fmla="*/ 1083862 h 1494414"/>
              <a:gd name="connsiteX85" fmla="*/ 1144906 w 1294775"/>
              <a:gd name="connsiteY85" fmla="*/ 1246740 h 1494414"/>
              <a:gd name="connsiteX86" fmla="*/ 1022034 w 1294775"/>
              <a:gd name="connsiteY86" fmla="*/ 1376280 h 1494414"/>
              <a:gd name="connsiteX87" fmla="*/ 955359 w 1294775"/>
              <a:gd name="connsiteY87" fmla="*/ 1411522 h 1494414"/>
              <a:gd name="connsiteX88" fmla="*/ 615316 w 1294775"/>
              <a:gd name="connsiteY88" fmla="*/ 1475340 h 1494414"/>
              <a:gd name="connsiteX89" fmla="*/ 137161 w 1294775"/>
              <a:gd name="connsiteY89" fmla="*/ 1317225 h 1494414"/>
              <a:gd name="connsiteX90" fmla="*/ 85726 w 1294775"/>
              <a:gd name="connsiteY90" fmla="*/ 1292460 h 1494414"/>
              <a:gd name="connsiteX91" fmla="*/ 5716 w 1294775"/>
              <a:gd name="connsiteY91" fmla="*/ 1129582 h 1494414"/>
              <a:gd name="connsiteX92" fmla="*/ 193359 w 1294775"/>
              <a:gd name="connsiteY92" fmla="*/ 473310 h 1494414"/>
              <a:gd name="connsiteX93" fmla="*/ 288609 w 1294775"/>
              <a:gd name="connsiteY93" fmla="*/ 397110 h 1494414"/>
              <a:gd name="connsiteX94" fmla="*/ 494349 w 1294775"/>
              <a:gd name="connsiteY94" fmla="*/ 375202 h 1494414"/>
              <a:gd name="connsiteX95" fmla="*/ 742951 w 1294775"/>
              <a:gd name="connsiteY95" fmla="*/ 193275 h 1494414"/>
              <a:gd name="connsiteX96" fmla="*/ 981240 w 1294775"/>
              <a:gd name="connsiteY96" fmla="*/ 930 h 1494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1294775" h="1494414">
                <a:moveTo>
                  <a:pt x="309563" y="1118153"/>
                </a:moveTo>
                <a:cubicBezTo>
                  <a:pt x="294323" y="1132441"/>
                  <a:pt x="267653" y="1141966"/>
                  <a:pt x="311468" y="1164826"/>
                </a:cubicBezTo>
                <a:cubicBezTo>
                  <a:pt x="313373" y="1147680"/>
                  <a:pt x="318136" y="1134345"/>
                  <a:pt x="309563" y="1118153"/>
                </a:cubicBezTo>
                <a:close/>
                <a:moveTo>
                  <a:pt x="561262" y="1094578"/>
                </a:moveTo>
                <a:cubicBezTo>
                  <a:pt x="556262" y="1092911"/>
                  <a:pt x="550547" y="1093388"/>
                  <a:pt x="542927" y="1098150"/>
                </a:cubicBezTo>
                <a:cubicBezTo>
                  <a:pt x="489586" y="1133392"/>
                  <a:pt x="435294" y="1167682"/>
                  <a:pt x="374334" y="1205782"/>
                </a:cubicBezTo>
                <a:cubicBezTo>
                  <a:pt x="439104" y="1236263"/>
                  <a:pt x="498159" y="1256265"/>
                  <a:pt x="549594" y="1288650"/>
                </a:cubicBezTo>
                <a:cubicBezTo>
                  <a:pt x="634367" y="1340085"/>
                  <a:pt x="704852" y="1293413"/>
                  <a:pt x="787719" y="1271505"/>
                </a:cubicBezTo>
                <a:cubicBezTo>
                  <a:pt x="711519" y="1211497"/>
                  <a:pt x="643892" y="1158157"/>
                  <a:pt x="575311" y="1103865"/>
                </a:cubicBezTo>
                <a:cubicBezTo>
                  <a:pt x="570549" y="1100055"/>
                  <a:pt x="566263" y="1096245"/>
                  <a:pt x="561262" y="1094578"/>
                </a:cubicBezTo>
                <a:close/>
                <a:moveTo>
                  <a:pt x="581978" y="940035"/>
                </a:moveTo>
                <a:cubicBezTo>
                  <a:pt x="469583" y="938130"/>
                  <a:pt x="386716" y="1017187"/>
                  <a:pt x="381001" y="1137202"/>
                </a:cubicBezTo>
                <a:cubicBezTo>
                  <a:pt x="412433" y="1118152"/>
                  <a:pt x="439103" y="1101960"/>
                  <a:pt x="466726" y="1084815"/>
                </a:cubicBezTo>
                <a:cubicBezTo>
                  <a:pt x="572453" y="1020997"/>
                  <a:pt x="543878" y="1019092"/>
                  <a:pt x="645796" y="1092435"/>
                </a:cubicBezTo>
                <a:cubicBezTo>
                  <a:pt x="742951" y="1161967"/>
                  <a:pt x="834391" y="1242930"/>
                  <a:pt x="941071" y="1299127"/>
                </a:cubicBezTo>
                <a:cubicBezTo>
                  <a:pt x="1029654" y="1345800"/>
                  <a:pt x="1064896" y="1328655"/>
                  <a:pt x="1093471" y="1232452"/>
                </a:cubicBezTo>
                <a:cubicBezTo>
                  <a:pt x="1094424" y="1227690"/>
                  <a:pt x="1094424" y="1222927"/>
                  <a:pt x="1096329" y="1218165"/>
                </a:cubicBezTo>
                <a:cubicBezTo>
                  <a:pt x="1106806" y="1189590"/>
                  <a:pt x="1102044" y="1177207"/>
                  <a:pt x="1067754" y="1182922"/>
                </a:cubicBezTo>
                <a:cubicBezTo>
                  <a:pt x="1012508" y="1191495"/>
                  <a:pt x="959169" y="1182922"/>
                  <a:pt x="915354" y="1146727"/>
                </a:cubicBezTo>
                <a:cubicBezTo>
                  <a:pt x="826771" y="1073385"/>
                  <a:pt x="723901" y="1023855"/>
                  <a:pt x="629603" y="959085"/>
                </a:cubicBezTo>
                <a:cubicBezTo>
                  <a:pt x="615316" y="949560"/>
                  <a:pt x="600076" y="940035"/>
                  <a:pt x="581978" y="940035"/>
                </a:cubicBezTo>
                <a:close/>
                <a:moveTo>
                  <a:pt x="769428" y="930779"/>
                </a:moveTo>
                <a:cubicBezTo>
                  <a:pt x="753608" y="932356"/>
                  <a:pt x="733903" y="937178"/>
                  <a:pt x="709614" y="944798"/>
                </a:cubicBezTo>
                <a:cubicBezTo>
                  <a:pt x="745809" y="970515"/>
                  <a:pt x="782004" y="995280"/>
                  <a:pt x="825819" y="1016235"/>
                </a:cubicBezTo>
                <a:cubicBezTo>
                  <a:pt x="829391" y="950513"/>
                  <a:pt x="816889" y="926046"/>
                  <a:pt x="769428" y="930779"/>
                </a:cubicBezTo>
                <a:close/>
                <a:moveTo>
                  <a:pt x="1032511" y="852405"/>
                </a:moveTo>
                <a:cubicBezTo>
                  <a:pt x="952501" y="853357"/>
                  <a:pt x="885826" y="911460"/>
                  <a:pt x="884873" y="982897"/>
                </a:cubicBezTo>
                <a:cubicBezTo>
                  <a:pt x="883921" y="1067670"/>
                  <a:pt x="948691" y="1137203"/>
                  <a:pt x="1031558" y="1137203"/>
                </a:cubicBezTo>
                <a:cubicBezTo>
                  <a:pt x="1117283" y="1137203"/>
                  <a:pt x="1188721" y="1072432"/>
                  <a:pt x="1189673" y="993375"/>
                </a:cubicBezTo>
                <a:cubicBezTo>
                  <a:pt x="1189673" y="909555"/>
                  <a:pt x="1125856" y="852405"/>
                  <a:pt x="1032511" y="852405"/>
                </a:cubicBezTo>
                <a:close/>
                <a:moveTo>
                  <a:pt x="976878" y="51629"/>
                </a:moveTo>
                <a:cubicBezTo>
                  <a:pt x="939601" y="54970"/>
                  <a:pt x="904340" y="72249"/>
                  <a:pt x="870586" y="102788"/>
                </a:cubicBezTo>
                <a:cubicBezTo>
                  <a:pt x="814388" y="153270"/>
                  <a:pt x="791528" y="219945"/>
                  <a:pt x="766763" y="286620"/>
                </a:cubicBezTo>
                <a:cubicBezTo>
                  <a:pt x="727711" y="390443"/>
                  <a:pt x="674371" y="428543"/>
                  <a:pt x="561976" y="426638"/>
                </a:cubicBezTo>
                <a:cubicBezTo>
                  <a:pt x="477203" y="425685"/>
                  <a:pt x="394336" y="431400"/>
                  <a:pt x="311468" y="450450"/>
                </a:cubicBezTo>
                <a:cubicBezTo>
                  <a:pt x="272416" y="459975"/>
                  <a:pt x="246698" y="477120"/>
                  <a:pt x="234316" y="517125"/>
                </a:cubicBezTo>
                <a:cubicBezTo>
                  <a:pt x="200978" y="625710"/>
                  <a:pt x="165736" y="734295"/>
                  <a:pt x="130493" y="842880"/>
                </a:cubicBezTo>
                <a:cubicBezTo>
                  <a:pt x="98108" y="944798"/>
                  <a:pt x="67628" y="1047668"/>
                  <a:pt x="56198" y="1156253"/>
                </a:cubicBezTo>
                <a:cubicBezTo>
                  <a:pt x="51436" y="1199115"/>
                  <a:pt x="63818" y="1223880"/>
                  <a:pt x="102871" y="1242930"/>
                </a:cubicBezTo>
                <a:cubicBezTo>
                  <a:pt x="280036" y="1330560"/>
                  <a:pt x="470536" y="1381996"/>
                  <a:pt x="658178" y="1437240"/>
                </a:cubicBezTo>
                <a:cubicBezTo>
                  <a:pt x="742951" y="1462005"/>
                  <a:pt x="831533" y="1443908"/>
                  <a:pt x="906781" y="1388663"/>
                </a:cubicBezTo>
                <a:cubicBezTo>
                  <a:pt x="927736" y="1373423"/>
                  <a:pt x="937261" y="1361993"/>
                  <a:pt x="906781" y="1341990"/>
                </a:cubicBezTo>
                <a:cubicBezTo>
                  <a:pt x="866776" y="1315321"/>
                  <a:pt x="832486" y="1311510"/>
                  <a:pt x="786766" y="1325798"/>
                </a:cubicBezTo>
                <a:cubicBezTo>
                  <a:pt x="586741" y="1385805"/>
                  <a:pt x="648653" y="1386758"/>
                  <a:pt x="468631" y="1303890"/>
                </a:cubicBezTo>
                <a:cubicBezTo>
                  <a:pt x="386716" y="1265790"/>
                  <a:pt x="304801" y="1228643"/>
                  <a:pt x="234316" y="1169588"/>
                </a:cubicBezTo>
                <a:cubicBezTo>
                  <a:pt x="211456" y="1150538"/>
                  <a:pt x="199073" y="1132440"/>
                  <a:pt x="208598" y="1101008"/>
                </a:cubicBezTo>
                <a:cubicBezTo>
                  <a:pt x="240031" y="993375"/>
                  <a:pt x="268606" y="884790"/>
                  <a:pt x="299086" y="776205"/>
                </a:cubicBezTo>
                <a:cubicBezTo>
                  <a:pt x="303848" y="757155"/>
                  <a:pt x="309563" y="731438"/>
                  <a:pt x="338138" y="740010"/>
                </a:cubicBezTo>
                <a:cubicBezTo>
                  <a:pt x="366713" y="748583"/>
                  <a:pt x="355283" y="774300"/>
                  <a:pt x="350521" y="792398"/>
                </a:cubicBezTo>
                <a:cubicBezTo>
                  <a:pt x="323851" y="891458"/>
                  <a:pt x="296228" y="989565"/>
                  <a:pt x="268606" y="1087673"/>
                </a:cubicBezTo>
                <a:cubicBezTo>
                  <a:pt x="289561" y="1096245"/>
                  <a:pt x="299086" y="1081958"/>
                  <a:pt x="310516" y="1071480"/>
                </a:cubicBezTo>
                <a:cubicBezTo>
                  <a:pt x="333376" y="1049573"/>
                  <a:pt x="351473" y="1023855"/>
                  <a:pt x="367666" y="996233"/>
                </a:cubicBezTo>
                <a:cubicBezTo>
                  <a:pt x="401956" y="938130"/>
                  <a:pt x="547688" y="871455"/>
                  <a:pt x="609601" y="893363"/>
                </a:cubicBezTo>
                <a:cubicBezTo>
                  <a:pt x="651511" y="907650"/>
                  <a:pt x="659131" y="921938"/>
                  <a:pt x="700088" y="917175"/>
                </a:cubicBezTo>
                <a:cubicBezTo>
                  <a:pt x="723901" y="914318"/>
                  <a:pt x="783908" y="898125"/>
                  <a:pt x="814388" y="893363"/>
                </a:cubicBezTo>
                <a:cubicBezTo>
                  <a:pt x="870586" y="882885"/>
                  <a:pt x="895351" y="877170"/>
                  <a:pt x="912496" y="797160"/>
                </a:cubicBezTo>
                <a:cubicBezTo>
                  <a:pt x="912496" y="785730"/>
                  <a:pt x="904876" y="770490"/>
                  <a:pt x="922021" y="764775"/>
                </a:cubicBezTo>
                <a:cubicBezTo>
                  <a:pt x="940118" y="759060"/>
                  <a:pt x="954406" y="767633"/>
                  <a:pt x="959168" y="784778"/>
                </a:cubicBezTo>
                <a:cubicBezTo>
                  <a:pt x="966788" y="808590"/>
                  <a:pt x="983933" y="805733"/>
                  <a:pt x="1001078" y="803828"/>
                </a:cubicBezTo>
                <a:cubicBezTo>
                  <a:pt x="1022986" y="800970"/>
                  <a:pt x="1044893" y="796208"/>
                  <a:pt x="1066801" y="796208"/>
                </a:cubicBezTo>
                <a:cubicBezTo>
                  <a:pt x="1095376" y="796208"/>
                  <a:pt x="1096328" y="782873"/>
                  <a:pt x="1093471" y="760013"/>
                </a:cubicBezTo>
                <a:cubicBezTo>
                  <a:pt x="1084898" y="698100"/>
                  <a:pt x="1069658" y="637140"/>
                  <a:pt x="1041083" y="582848"/>
                </a:cubicBezTo>
                <a:cubicBezTo>
                  <a:pt x="1023938" y="549510"/>
                  <a:pt x="1032511" y="527603"/>
                  <a:pt x="1044893" y="499980"/>
                </a:cubicBezTo>
                <a:cubicBezTo>
                  <a:pt x="1090613" y="396158"/>
                  <a:pt x="1076326" y="350438"/>
                  <a:pt x="979171" y="291383"/>
                </a:cubicBezTo>
                <a:cubicBezTo>
                  <a:pt x="967741" y="284715"/>
                  <a:pt x="957263" y="278048"/>
                  <a:pt x="947738" y="269475"/>
                </a:cubicBezTo>
                <a:cubicBezTo>
                  <a:pt x="922973" y="247568"/>
                  <a:pt x="910591" y="218993"/>
                  <a:pt x="908686" y="185655"/>
                </a:cubicBezTo>
                <a:cubicBezTo>
                  <a:pt x="907733" y="172320"/>
                  <a:pt x="905828" y="154223"/>
                  <a:pt x="922973" y="151365"/>
                </a:cubicBezTo>
                <a:cubicBezTo>
                  <a:pt x="937261" y="149460"/>
                  <a:pt x="942976" y="165653"/>
                  <a:pt x="944881" y="178035"/>
                </a:cubicBezTo>
                <a:cubicBezTo>
                  <a:pt x="951548" y="222803"/>
                  <a:pt x="981076" y="249473"/>
                  <a:pt x="1016318" y="273285"/>
                </a:cubicBezTo>
                <a:cubicBezTo>
                  <a:pt x="1035368" y="286620"/>
                  <a:pt x="1052513" y="303765"/>
                  <a:pt x="1071563" y="318053"/>
                </a:cubicBezTo>
                <a:cubicBezTo>
                  <a:pt x="1098233" y="338055"/>
                  <a:pt x="1107758" y="363773"/>
                  <a:pt x="1108711" y="396158"/>
                </a:cubicBezTo>
                <a:cubicBezTo>
                  <a:pt x="1110616" y="444735"/>
                  <a:pt x="1094423" y="488550"/>
                  <a:pt x="1076326" y="534270"/>
                </a:cubicBezTo>
                <a:cubicBezTo>
                  <a:pt x="1131571" y="496170"/>
                  <a:pt x="1177291" y="450450"/>
                  <a:pt x="1216343" y="399968"/>
                </a:cubicBezTo>
                <a:cubicBezTo>
                  <a:pt x="1242061" y="363773"/>
                  <a:pt x="1249681" y="320910"/>
                  <a:pt x="1243966" y="277095"/>
                </a:cubicBezTo>
                <a:cubicBezTo>
                  <a:pt x="1229678" y="169463"/>
                  <a:pt x="1157288" y="111360"/>
                  <a:pt x="1067753" y="69450"/>
                </a:cubicBezTo>
                <a:cubicBezTo>
                  <a:pt x="1049656" y="61116"/>
                  <a:pt x="1032035" y="55639"/>
                  <a:pt x="1014845" y="52960"/>
                </a:cubicBezTo>
                <a:cubicBezTo>
                  <a:pt x="1001952" y="50951"/>
                  <a:pt x="989303" y="50515"/>
                  <a:pt x="976878" y="51629"/>
                </a:cubicBezTo>
                <a:close/>
                <a:moveTo>
                  <a:pt x="981240" y="930"/>
                </a:moveTo>
                <a:cubicBezTo>
                  <a:pt x="1017271" y="-2047"/>
                  <a:pt x="1054657" y="2061"/>
                  <a:pt x="1091566" y="14205"/>
                </a:cubicBezTo>
                <a:cubicBezTo>
                  <a:pt x="1231584" y="60877"/>
                  <a:pt x="1329691" y="247567"/>
                  <a:pt x="1283019" y="379012"/>
                </a:cubicBezTo>
                <a:cubicBezTo>
                  <a:pt x="1256349" y="453307"/>
                  <a:pt x="1201104" y="506647"/>
                  <a:pt x="1143954" y="557130"/>
                </a:cubicBezTo>
                <a:cubicBezTo>
                  <a:pt x="1118236" y="579990"/>
                  <a:pt x="1109664" y="599040"/>
                  <a:pt x="1123951" y="633330"/>
                </a:cubicBezTo>
                <a:cubicBezTo>
                  <a:pt x="1143954" y="680002"/>
                  <a:pt x="1147764" y="731437"/>
                  <a:pt x="1151574" y="781920"/>
                </a:cubicBezTo>
                <a:cubicBezTo>
                  <a:pt x="1154431" y="812400"/>
                  <a:pt x="1163004" y="839070"/>
                  <a:pt x="1187769" y="860977"/>
                </a:cubicBezTo>
                <a:cubicBezTo>
                  <a:pt x="1253491" y="918127"/>
                  <a:pt x="1267779" y="1010520"/>
                  <a:pt x="1218249" y="1083862"/>
                </a:cubicBezTo>
                <a:cubicBezTo>
                  <a:pt x="1183959" y="1134345"/>
                  <a:pt x="1157289" y="1185780"/>
                  <a:pt x="1144906" y="1246740"/>
                </a:cubicBezTo>
                <a:cubicBezTo>
                  <a:pt x="1130619" y="1311510"/>
                  <a:pt x="1094424" y="1362945"/>
                  <a:pt x="1022034" y="1376280"/>
                </a:cubicBezTo>
                <a:cubicBezTo>
                  <a:pt x="997269" y="1381042"/>
                  <a:pt x="974409" y="1395330"/>
                  <a:pt x="955359" y="1411522"/>
                </a:cubicBezTo>
                <a:cubicBezTo>
                  <a:pt x="854394" y="1502962"/>
                  <a:pt x="733426" y="1509630"/>
                  <a:pt x="615316" y="1475340"/>
                </a:cubicBezTo>
                <a:cubicBezTo>
                  <a:pt x="454344" y="1428667"/>
                  <a:pt x="291466" y="1385805"/>
                  <a:pt x="137161" y="1317225"/>
                </a:cubicBezTo>
                <a:cubicBezTo>
                  <a:pt x="120016" y="1309605"/>
                  <a:pt x="102871" y="1301032"/>
                  <a:pt x="85726" y="1292460"/>
                </a:cubicBezTo>
                <a:cubicBezTo>
                  <a:pt x="-951" y="1244835"/>
                  <a:pt x="-8571" y="1226737"/>
                  <a:pt x="5716" y="1129582"/>
                </a:cubicBezTo>
                <a:cubicBezTo>
                  <a:pt x="37149" y="901935"/>
                  <a:pt x="110491" y="685717"/>
                  <a:pt x="193359" y="473310"/>
                </a:cubicBezTo>
                <a:cubicBezTo>
                  <a:pt x="210504" y="428542"/>
                  <a:pt x="243841" y="405682"/>
                  <a:pt x="288609" y="397110"/>
                </a:cubicBezTo>
                <a:cubicBezTo>
                  <a:pt x="360999" y="382822"/>
                  <a:pt x="433389" y="373297"/>
                  <a:pt x="494349" y="375202"/>
                </a:cubicBezTo>
                <a:cubicBezTo>
                  <a:pt x="661989" y="375202"/>
                  <a:pt x="695326" y="349485"/>
                  <a:pt x="742951" y="193275"/>
                </a:cubicBezTo>
                <a:cubicBezTo>
                  <a:pt x="777241" y="82547"/>
                  <a:pt x="873146" y="9859"/>
                  <a:pt x="981240" y="93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3380874" y="5276942"/>
            <a:ext cx="702343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r>
              <a:rPr lang="en-US" altLang="ko-KR" b="1" dirty="0">
                <a:solidFill>
                  <a:srgbClr val="FF33CC"/>
                </a:solidFill>
                <a:effectLst/>
                <a:latin typeface="Bahnschrift SemiBold SemiConden" pitchFamily="34" charset="0"/>
              </a:rPr>
              <a:t>Program </a:t>
            </a:r>
            <a:r>
              <a:rPr lang="en-US" altLang="ko-KR" b="1" dirty="0" err="1">
                <a:solidFill>
                  <a:srgbClr val="FF33CC"/>
                </a:solidFill>
                <a:effectLst/>
                <a:latin typeface="Bahnschrift SemiBold SemiConden" pitchFamily="34" charset="0"/>
              </a:rPr>
              <a:t>Anak</a:t>
            </a:r>
            <a:endParaRPr lang="ko-KR" altLang="en-US" b="1" dirty="0">
              <a:solidFill>
                <a:srgbClr val="FF33CC"/>
              </a:solidFill>
              <a:effectLst/>
              <a:latin typeface="Bahnschrift SemiBold SemiConde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668808"/>
              </p:ext>
            </p:extLst>
          </p:nvPr>
        </p:nvGraphicFramePr>
        <p:xfrm>
          <a:off x="188014" y="71120"/>
          <a:ext cx="11815971" cy="6753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4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634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Kegiatan</a:t>
                      </a:r>
                      <a:r>
                        <a:rPr lang="en-US" sz="1800" dirty="0">
                          <a:latin typeface="Bahnschrift SemiBold Condensed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hnschrift SemiBold Condensed" pitchFamily="34" charset="0"/>
                        </a:rPr>
                        <a:t>Target</a:t>
                      </a:r>
                      <a:r>
                        <a:rPr lang="en-US" sz="1800" baseline="0" dirty="0"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800" baseline="0" dirty="0" err="1">
                          <a:latin typeface="Bahnschrift SemiBold Condensed" pitchFamily="34" charset="0"/>
                        </a:rPr>
                        <a:t>bulanan</a:t>
                      </a:r>
                      <a:endParaRPr lang="en-US" sz="1800" dirty="0">
                        <a:latin typeface="Bahnschrift SemiBold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Capaian</a:t>
                      </a:r>
                      <a:r>
                        <a:rPr lang="en-US" sz="1800" dirty="0">
                          <a:latin typeface="Bahnschrift SemiBold Condensed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Masalah</a:t>
                      </a:r>
                      <a:endParaRPr lang="en-US" sz="1800" dirty="0">
                        <a:latin typeface="Bahnschrift SemiBold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hnschrift SemiBold Condensed" pitchFamily="34" charset="0"/>
                        </a:rPr>
                        <a:t>RTL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336">
                <a:tc>
                  <a:txBody>
                    <a:bodyPr/>
                    <a:lstStyle/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49,4%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43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KN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lengkap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0-28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hari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48%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134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penanganan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Neonatus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komplikasi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65,9%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75,6%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9212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Balita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0-59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bulan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29,5%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sesuai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target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Berkoordinasi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dgn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lintas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program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utk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pelaksanaan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khusus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tumbang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  <a:p>
                      <a:pPr algn="l"/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Berkoordinasi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dgn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lintas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program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utk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pelaksanaan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khusus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tumbang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  <a:p>
                      <a:pPr algn="l"/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415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Balita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12-59 </a:t>
                      </a:r>
                    </a:p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bulan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24,8%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sesuai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target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C00000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134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SDIDTK APRAS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46,5%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Belum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sesuai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target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 SDIDTK di TK dan PAUD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7594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Kesehatan Bayi 0-11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bulan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73,2%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97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363F23-29E2-69B1-37F5-167624E16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282061-955A-1AA5-36E9-09DCA6459732}"/>
              </a:ext>
            </a:extLst>
          </p:cNvPr>
          <p:cNvSpPr txBox="1"/>
          <p:nvPr/>
        </p:nvSpPr>
        <p:spPr>
          <a:xfrm>
            <a:off x="2584284" y="30778"/>
            <a:ext cx="7023432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r>
              <a:rPr lang="en-US" altLang="ko-KR" sz="5000" b="1" dirty="0">
                <a:solidFill>
                  <a:srgbClr val="FF33CC"/>
                </a:solidFill>
                <a:effectLst/>
                <a:latin typeface="Bahnschrift SemiBold SemiConden" pitchFamily="34" charset="0"/>
              </a:rPr>
              <a:t>Program </a:t>
            </a:r>
            <a:r>
              <a:rPr lang="en-US" altLang="ko-KR" sz="5000" b="1" dirty="0" err="1">
                <a:solidFill>
                  <a:srgbClr val="FF33CC"/>
                </a:solidFill>
                <a:effectLst/>
                <a:latin typeface="Bahnschrift SemiBold SemiConden" pitchFamily="34" charset="0"/>
              </a:rPr>
              <a:t>Remaja</a:t>
            </a:r>
            <a:endParaRPr lang="ko-KR" altLang="en-US" sz="5000" b="1" dirty="0">
              <a:solidFill>
                <a:srgbClr val="FF33CC"/>
              </a:solidFill>
              <a:effectLst/>
              <a:latin typeface="Bahnschrift SemiBold SemiConde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7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3B467-23F9-5A92-BE18-327798C9D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0004458-5B94-773B-1B9C-4DF0CD172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362774"/>
              </p:ext>
            </p:extLst>
          </p:nvPr>
        </p:nvGraphicFramePr>
        <p:xfrm>
          <a:off x="188014" y="1437637"/>
          <a:ext cx="11815971" cy="2552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4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77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Kegiatan</a:t>
                      </a:r>
                      <a:r>
                        <a:rPr lang="en-US" sz="1800" dirty="0">
                          <a:latin typeface="Bahnschrift SemiBold Condensed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hnschrift SemiBold Condensed" pitchFamily="34" charset="0"/>
                        </a:rPr>
                        <a:t>Target</a:t>
                      </a:r>
                      <a:r>
                        <a:rPr lang="en-US" sz="1800" baseline="0" dirty="0"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800" baseline="0" dirty="0" err="1">
                          <a:latin typeface="Bahnschrift SemiBold Condensed" pitchFamily="34" charset="0"/>
                        </a:rPr>
                        <a:t>bulanan</a:t>
                      </a:r>
                      <a:endParaRPr lang="en-US" sz="1800" dirty="0">
                        <a:latin typeface="Bahnschrift SemiBold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Capaian</a:t>
                      </a:r>
                      <a:r>
                        <a:rPr lang="en-US" sz="1800" dirty="0">
                          <a:latin typeface="Bahnschrift SemiBold Condensed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Bahnschrift SemiBold Condensed" pitchFamily="34" charset="0"/>
                        </a:rPr>
                        <a:t>Masalah</a:t>
                      </a:r>
                      <a:endParaRPr lang="en-US" sz="1800" dirty="0">
                        <a:latin typeface="Bahnschrift SemiBold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hnschrift SemiBold Condensed" pitchFamily="34" charset="0"/>
                        </a:rPr>
                        <a:t>RTL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775">
                <a:tc>
                  <a:txBody>
                    <a:bodyPr/>
                    <a:lstStyle/>
                    <a:p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Penjaringan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Anak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Sekolah</a:t>
                      </a:r>
                      <a:endParaRPr lang="en-US" sz="1800" baseline="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198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Cakupan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kunjungan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remaja</a:t>
                      </a: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100% (78 orang)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Melanjutkan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Keg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06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 err="1">
                <a:latin typeface="Bahnschrift Condensed" pitchFamily="34" charset="0"/>
              </a:rPr>
              <a:t>Kunjungan</a:t>
            </a:r>
            <a:r>
              <a:rPr lang="en-US" altLang="ko-KR" dirty="0">
                <a:latin typeface="Bahnschrift Condensed" pitchFamily="34" charset="0"/>
              </a:rPr>
              <a:t> </a:t>
            </a:r>
            <a:r>
              <a:rPr lang="en-US" altLang="ko-KR" dirty="0" err="1">
                <a:latin typeface="Bahnschrift Condensed" pitchFamily="34" charset="0"/>
              </a:rPr>
              <a:t>Pasien</a:t>
            </a:r>
            <a:r>
              <a:rPr lang="en-US" altLang="ko-KR" dirty="0">
                <a:latin typeface="Bahnschrift Condensed" pitchFamily="34" charset="0"/>
              </a:rPr>
              <a:t> </a:t>
            </a:r>
            <a:r>
              <a:rPr lang="en-US" altLang="ko-KR" dirty="0" err="1">
                <a:latin typeface="Bahnschrift Condensed" pitchFamily="34" charset="0"/>
              </a:rPr>
              <a:t>Klaster</a:t>
            </a:r>
            <a:r>
              <a:rPr lang="en-US" altLang="ko-KR" dirty="0">
                <a:latin typeface="Bahnschrift Condensed" pitchFamily="34" charset="0"/>
              </a:rPr>
              <a:t> 2</a:t>
            </a:r>
            <a:endParaRPr lang="ko-KR" altLang="en-US" dirty="0">
              <a:latin typeface="Bahnschrift Condensed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FF16DF-AB22-4BC8-826E-2D690AA92A15}"/>
              </a:ext>
            </a:extLst>
          </p:cNvPr>
          <p:cNvGrpSpPr/>
          <p:nvPr/>
        </p:nvGrpSpPr>
        <p:grpSpPr>
          <a:xfrm>
            <a:off x="3538668" y="1734108"/>
            <a:ext cx="2477786" cy="4392488"/>
            <a:chOff x="545790" y="1772816"/>
            <a:chExt cx="2477786" cy="439248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E0A24D4-3520-46EA-B0F7-6587A02BC3AF}"/>
                </a:ext>
              </a:extLst>
            </p:cNvPr>
            <p:cNvSpPr/>
            <p:nvPr/>
          </p:nvSpPr>
          <p:spPr>
            <a:xfrm>
              <a:off x="545790" y="2539386"/>
              <a:ext cx="223091" cy="331620"/>
            </a:xfrm>
            <a:custGeom>
              <a:avLst/>
              <a:gdLst>
                <a:gd name="connsiteX0" fmla="*/ 0 w 153090"/>
                <a:gd name="connsiteY0" fmla="*/ 0 h 227565"/>
                <a:gd name="connsiteX1" fmla="*/ 153090 w 153090"/>
                <a:gd name="connsiteY1" fmla="*/ 4137 h 227565"/>
                <a:gd name="connsiteX2" fmla="*/ 148952 w 153090"/>
                <a:gd name="connsiteY2" fmla="*/ 227565 h 227565"/>
                <a:gd name="connsiteX3" fmla="*/ 0 w 153090"/>
                <a:gd name="connsiteY3" fmla="*/ 0 h 22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90" h="227565">
                  <a:moveTo>
                    <a:pt x="0" y="0"/>
                  </a:moveTo>
                  <a:lnTo>
                    <a:pt x="153090" y="4137"/>
                  </a:lnTo>
                  <a:cubicBezTo>
                    <a:pt x="151711" y="78613"/>
                    <a:pt x="150331" y="153089"/>
                    <a:pt x="148952" y="2275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ounded Rectangle 5">
              <a:extLst>
                <a:ext uri="{FF2B5EF4-FFF2-40B4-BE49-F238E27FC236}">
                  <a16:creationId xmlns:a16="http://schemas.microsoft.com/office/drawing/2014/main" id="{C1F5D8F3-C329-431A-9E9D-B896EBB3D839}"/>
                </a:ext>
              </a:extLst>
            </p:cNvPr>
            <p:cNvSpPr/>
            <p:nvPr/>
          </p:nvSpPr>
          <p:spPr>
            <a:xfrm>
              <a:off x="755576" y="1917304"/>
              <a:ext cx="2267824" cy="4248000"/>
            </a:xfrm>
            <a:prstGeom prst="roundRect">
              <a:avLst>
                <a:gd name="adj" fmla="val 13624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ound Same Side Corner Rectangle 6">
              <a:extLst>
                <a:ext uri="{FF2B5EF4-FFF2-40B4-BE49-F238E27FC236}">
                  <a16:creationId xmlns:a16="http://schemas.microsoft.com/office/drawing/2014/main" id="{FC21845D-3440-4C97-A092-1D093493C1F1}"/>
                </a:ext>
              </a:extLst>
            </p:cNvPr>
            <p:cNvSpPr/>
            <p:nvPr/>
          </p:nvSpPr>
          <p:spPr>
            <a:xfrm rot="10800000">
              <a:off x="755576" y="5616546"/>
              <a:ext cx="2268000" cy="54875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ight Arrow 7">
              <a:extLst>
                <a:ext uri="{FF2B5EF4-FFF2-40B4-BE49-F238E27FC236}">
                  <a16:creationId xmlns:a16="http://schemas.microsoft.com/office/drawing/2014/main" id="{2CE90A29-D897-44B2-B35F-924BA880F7E3}"/>
                </a:ext>
              </a:extLst>
            </p:cNvPr>
            <p:cNvSpPr/>
            <p:nvPr/>
          </p:nvSpPr>
          <p:spPr>
            <a:xfrm>
              <a:off x="545790" y="1772816"/>
              <a:ext cx="2304256" cy="1032529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F4061B1-4333-4480-9D07-274814D65589}"/>
              </a:ext>
            </a:extLst>
          </p:cNvPr>
          <p:cNvGrpSpPr/>
          <p:nvPr/>
        </p:nvGrpSpPr>
        <p:grpSpPr>
          <a:xfrm>
            <a:off x="6197008" y="1734108"/>
            <a:ext cx="2477786" cy="4392488"/>
            <a:chOff x="545790" y="1772816"/>
            <a:chExt cx="2477786" cy="439248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A5E6EA6-8F64-4B1D-A26B-2C4C02EBF233}"/>
                </a:ext>
              </a:extLst>
            </p:cNvPr>
            <p:cNvSpPr/>
            <p:nvPr/>
          </p:nvSpPr>
          <p:spPr>
            <a:xfrm>
              <a:off x="545790" y="2539386"/>
              <a:ext cx="223091" cy="331620"/>
            </a:xfrm>
            <a:custGeom>
              <a:avLst/>
              <a:gdLst>
                <a:gd name="connsiteX0" fmla="*/ 0 w 153090"/>
                <a:gd name="connsiteY0" fmla="*/ 0 h 227565"/>
                <a:gd name="connsiteX1" fmla="*/ 153090 w 153090"/>
                <a:gd name="connsiteY1" fmla="*/ 4137 h 227565"/>
                <a:gd name="connsiteX2" fmla="*/ 148952 w 153090"/>
                <a:gd name="connsiteY2" fmla="*/ 227565 h 227565"/>
                <a:gd name="connsiteX3" fmla="*/ 0 w 153090"/>
                <a:gd name="connsiteY3" fmla="*/ 0 h 22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90" h="227565">
                  <a:moveTo>
                    <a:pt x="0" y="0"/>
                  </a:moveTo>
                  <a:lnTo>
                    <a:pt x="153090" y="4137"/>
                  </a:lnTo>
                  <a:cubicBezTo>
                    <a:pt x="151711" y="78613"/>
                    <a:pt x="150331" y="153089"/>
                    <a:pt x="148952" y="2275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17C2B2CE-21B0-433A-BC31-B6DDF3105A94}"/>
                </a:ext>
              </a:extLst>
            </p:cNvPr>
            <p:cNvSpPr/>
            <p:nvPr/>
          </p:nvSpPr>
          <p:spPr>
            <a:xfrm>
              <a:off x="755576" y="1917304"/>
              <a:ext cx="2267824" cy="4248000"/>
            </a:xfrm>
            <a:prstGeom prst="roundRect">
              <a:avLst>
                <a:gd name="adj" fmla="val 13624"/>
              </a:avLst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ound Same Side Corner Rectangle 11">
              <a:extLst>
                <a:ext uri="{FF2B5EF4-FFF2-40B4-BE49-F238E27FC236}">
                  <a16:creationId xmlns:a16="http://schemas.microsoft.com/office/drawing/2014/main" id="{266C34F9-3F6C-41D3-A73A-9488E9D93D99}"/>
                </a:ext>
              </a:extLst>
            </p:cNvPr>
            <p:cNvSpPr/>
            <p:nvPr/>
          </p:nvSpPr>
          <p:spPr>
            <a:xfrm rot="10800000">
              <a:off x="755576" y="5616546"/>
              <a:ext cx="2268000" cy="54875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Right Arrow 12">
              <a:extLst>
                <a:ext uri="{FF2B5EF4-FFF2-40B4-BE49-F238E27FC236}">
                  <a16:creationId xmlns:a16="http://schemas.microsoft.com/office/drawing/2014/main" id="{65802C7D-6850-4B97-A9D0-A1A0D5CBCE49}"/>
                </a:ext>
              </a:extLst>
            </p:cNvPr>
            <p:cNvSpPr/>
            <p:nvPr/>
          </p:nvSpPr>
          <p:spPr>
            <a:xfrm>
              <a:off x="545790" y="1772816"/>
              <a:ext cx="2304256" cy="1032529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B0C2BE-6469-471D-BF58-591668C95082}"/>
              </a:ext>
            </a:extLst>
          </p:cNvPr>
          <p:cNvGrpSpPr/>
          <p:nvPr/>
        </p:nvGrpSpPr>
        <p:grpSpPr>
          <a:xfrm>
            <a:off x="8855348" y="1734108"/>
            <a:ext cx="2477786" cy="4392488"/>
            <a:chOff x="545790" y="1772816"/>
            <a:chExt cx="2477786" cy="4392488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1407FB5-9A83-44EB-889B-2B8C9621810F}"/>
                </a:ext>
              </a:extLst>
            </p:cNvPr>
            <p:cNvSpPr/>
            <p:nvPr/>
          </p:nvSpPr>
          <p:spPr>
            <a:xfrm>
              <a:off x="545790" y="2539386"/>
              <a:ext cx="223091" cy="331620"/>
            </a:xfrm>
            <a:custGeom>
              <a:avLst/>
              <a:gdLst>
                <a:gd name="connsiteX0" fmla="*/ 0 w 153090"/>
                <a:gd name="connsiteY0" fmla="*/ 0 h 227565"/>
                <a:gd name="connsiteX1" fmla="*/ 153090 w 153090"/>
                <a:gd name="connsiteY1" fmla="*/ 4137 h 227565"/>
                <a:gd name="connsiteX2" fmla="*/ 148952 w 153090"/>
                <a:gd name="connsiteY2" fmla="*/ 227565 h 227565"/>
                <a:gd name="connsiteX3" fmla="*/ 0 w 153090"/>
                <a:gd name="connsiteY3" fmla="*/ 0 h 22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90" h="227565">
                  <a:moveTo>
                    <a:pt x="0" y="0"/>
                  </a:moveTo>
                  <a:lnTo>
                    <a:pt x="153090" y="4137"/>
                  </a:lnTo>
                  <a:cubicBezTo>
                    <a:pt x="151711" y="78613"/>
                    <a:pt x="150331" y="153089"/>
                    <a:pt x="148952" y="22756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A472A6AD-9DD3-4121-BC50-15A95C8E8A4D}"/>
                </a:ext>
              </a:extLst>
            </p:cNvPr>
            <p:cNvSpPr/>
            <p:nvPr/>
          </p:nvSpPr>
          <p:spPr>
            <a:xfrm>
              <a:off x="755576" y="1917304"/>
              <a:ext cx="2267824" cy="4248000"/>
            </a:xfrm>
            <a:prstGeom prst="roundRect">
              <a:avLst>
                <a:gd name="adj" fmla="val 13624"/>
              </a:avLst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" name="Round Same Side Corner Rectangle 16">
              <a:extLst>
                <a:ext uri="{FF2B5EF4-FFF2-40B4-BE49-F238E27FC236}">
                  <a16:creationId xmlns:a16="http://schemas.microsoft.com/office/drawing/2014/main" id="{8FA0951D-35A6-46EF-8099-D9F609D029F2}"/>
                </a:ext>
              </a:extLst>
            </p:cNvPr>
            <p:cNvSpPr/>
            <p:nvPr/>
          </p:nvSpPr>
          <p:spPr>
            <a:xfrm rot="10800000">
              <a:off x="755576" y="5616546"/>
              <a:ext cx="2268000" cy="54875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ight Arrow 17">
              <a:extLst>
                <a:ext uri="{FF2B5EF4-FFF2-40B4-BE49-F238E27FC236}">
                  <a16:creationId xmlns:a16="http://schemas.microsoft.com/office/drawing/2014/main" id="{C252E826-7838-49C4-A1E7-C27124CAA4BE}"/>
                </a:ext>
              </a:extLst>
            </p:cNvPr>
            <p:cNvSpPr/>
            <p:nvPr/>
          </p:nvSpPr>
          <p:spPr>
            <a:xfrm>
              <a:off x="545790" y="1772816"/>
              <a:ext cx="2304256" cy="1032529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437D6AC-C04F-481B-BA11-E6B9DFB37C71}"/>
              </a:ext>
            </a:extLst>
          </p:cNvPr>
          <p:cNvSpPr txBox="1"/>
          <p:nvPr/>
        </p:nvSpPr>
        <p:spPr>
          <a:xfrm>
            <a:off x="3530596" y="1972807"/>
            <a:ext cx="2413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Broadway" pitchFamily="82" charset="0"/>
                <a:cs typeface="Arial" pitchFamily="34" charset="0"/>
              </a:rPr>
              <a:t>BALITA &amp; ANAK PRA SEKOLAH</a:t>
            </a:r>
            <a:endParaRPr lang="ko-KR" altLang="en-US" sz="1600" b="1" dirty="0">
              <a:latin typeface="Broadway" pitchFamily="82" charset="0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944CB0-64B3-471E-AC02-0BB340A48E51}"/>
              </a:ext>
            </a:extLst>
          </p:cNvPr>
          <p:cNvSpPr txBox="1"/>
          <p:nvPr/>
        </p:nvSpPr>
        <p:spPr>
          <a:xfrm>
            <a:off x="6100559" y="1960775"/>
            <a:ext cx="2400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Broadway" pitchFamily="82" charset="0"/>
                <a:cs typeface="Arial" pitchFamily="34" charset="0"/>
              </a:rPr>
              <a:t>ANAK USIA SEKOLAH &amp; REMAJA</a:t>
            </a:r>
            <a:endParaRPr lang="ko-KR" altLang="en-US" sz="1600" b="1" dirty="0">
              <a:latin typeface="Broadway" pitchFamily="82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81DD5F-2B60-4BB4-A52B-834FD7A2B859}"/>
              </a:ext>
            </a:extLst>
          </p:cNvPr>
          <p:cNvSpPr txBox="1"/>
          <p:nvPr/>
        </p:nvSpPr>
        <p:spPr>
          <a:xfrm>
            <a:off x="8861023" y="2081095"/>
            <a:ext cx="1939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Broadway" pitchFamily="82" charset="0"/>
                <a:cs typeface="Arial" pitchFamily="34" charset="0"/>
              </a:rPr>
              <a:t>IBU HAMIL</a:t>
            </a:r>
            <a:endParaRPr lang="ko-KR" altLang="en-US" sz="1600" b="1" dirty="0">
              <a:latin typeface="Broadway" pitchFamily="82" charset="0"/>
              <a:cs typeface="Arial" pitchFamily="34" charset="0"/>
            </a:endParaRPr>
          </a:p>
        </p:txBody>
      </p:sp>
      <p:grpSp>
        <p:nvGrpSpPr>
          <p:cNvPr id="63" name="Group 25">
            <a:extLst>
              <a:ext uri="{FF2B5EF4-FFF2-40B4-BE49-F238E27FC236}">
                <a16:creationId xmlns:a16="http://schemas.microsoft.com/office/drawing/2014/main" id="{FDE503DB-A74A-4683-9F78-6297FB974228}"/>
              </a:ext>
            </a:extLst>
          </p:cNvPr>
          <p:cNvGrpSpPr/>
          <p:nvPr/>
        </p:nvGrpSpPr>
        <p:grpSpPr>
          <a:xfrm>
            <a:off x="3748453" y="2832642"/>
            <a:ext cx="2150688" cy="2179147"/>
            <a:chOff x="1119629" y="4148692"/>
            <a:chExt cx="1574671" cy="967570"/>
          </a:xfrm>
        </p:grpSpPr>
        <p:sp>
          <p:nvSpPr>
            <p:cNvPr id="64" name="L-Shape 26">
              <a:extLst>
                <a:ext uri="{FF2B5EF4-FFF2-40B4-BE49-F238E27FC236}">
                  <a16:creationId xmlns:a16="http://schemas.microsoft.com/office/drawing/2014/main" id="{4B6B171A-2CAF-4958-B495-B57A6CB79329}"/>
                </a:ext>
              </a:extLst>
            </p:cNvPr>
            <p:cNvSpPr/>
            <p:nvPr/>
          </p:nvSpPr>
          <p:spPr>
            <a:xfrm rot="13500000">
              <a:off x="1119629" y="4255005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Bahnschrift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844452F-8D82-4790-9E1D-78DEED2D13E2}"/>
                </a:ext>
              </a:extLst>
            </p:cNvPr>
            <p:cNvSpPr txBox="1"/>
            <p:nvPr/>
          </p:nvSpPr>
          <p:spPr>
            <a:xfrm>
              <a:off x="1197056" y="4148692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Makroman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: 121 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  <p:sp>
          <p:nvSpPr>
            <p:cNvPr id="66" name="L-Shape 28">
              <a:extLst>
                <a:ext uri="{FF2B5EF4-FFF2-40B4-BE49-F238E27FC236}">
                  <a16:creationId xmlns:a16="http://schemas.microsoft.com/office/drawing/2014/main" id="{A2FB8DAE-3138-42A1-8CA8-ED50BB324734}"/>
                </a:ext>
              </a:extLst>
            </p:cNvPr>
            <p:cNvSpPr/>
            <p:nvPr/>
          </p:nvSpPr>
          <p:spPr>
            <a:xfrm rot="13500000">
              <a:off x="1121231" y="4638168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Bahnschrift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EFD6EFC-EB89-4265-A87C-4A9B80571D6F}"/>
                </a:ext>
              </a:extLst>
            </p:cNvPr>
            <p:cNvSpPr txBox="1"/>
            <p:nvPr/>
          </p:nvSpPr>
          <p:spPr>
            <a:xfrm>
              <a:off x="1198658" y="4531855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Sindang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 Sari: 27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  <p:sp>
          <p:nvSpPr>
            <p:cNvPr id="68" name="L-Shape 30">
              <a:extLst>
                <a:ext uri="{FF2B5EF4-FFF2-40B4-BE49-F238E27FC236}">
                  <a16:creationId xmlns:a16="http://schemas.microsoft.com/office/drawing/2014/main" id="{1C21FFC2-84DB-4A37-A092-93855FF69E24}"/>
                </a:ext>
              </a:extLst>
            </p:cNvPr>
            <p:cNvSpPr/>
            <p:nvPr/>
          </p:nvSpPr>
          <p:spPr>
            <a:xfrm rot="13500000">
              <a:off x="1122833" y="5029282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Bahnschrift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15CDC60-7708-44F5-A196-280C2E8F2503}"/>
                </a:ext>
              </a:extLst>
            </p:cNvPr>
            <p:cNvSpPr txBox="1"/>
            <p:nvPr/>
          </p:nvSpPr>
          <p:spPr>
            <a:xfrm>
              <a:off x="1200260" y="4922969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Pulau Atas: 18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</p:grpSp>
      <p:grpSp>
        <p:nvGrpSpPr>
          <p:cNvPr id="70" name="Group 25">
            <a:extLst>
              <a:ext uri="{FF2B5EF4-FFF2-40B4-BE49-F238E27FC236}">
                <a16:creationId xmlns:a16="http://schemas.microsoft.com/office/drawing/2014/main" id="{FDE503DB-A74A-4683-9F78-6297FB974228}"/>
              </a:ext>
            </a:extLst>
          </p:cNvPr>
          <p:cNvGrpSpPr/>
          <p:nvPr/>
        </p:nvGrpSpPr>
        <p:grpSpPr>
          <a:xfrm>
            <a:off x="6420099" y="2845955"/>
            <a:ext cx="2150688" cy="2179147"/>
            <a:chOff x="1119629" y="4148692"/>
            <a:chExt cx="1574671" cy="967570"/>
          </a:xfrm>
        </p:grpSpPr>
        <p:sp>
          <p:nvSpPr>
            <p:cNvPr id="71" name="L-Shape 26">
              <a:extLst>
                <a:ext uri="{FF2B5EF4-FFF2-40B4-BE49-F238E27FC236}">
                  <a16:creationId xmlns:a16="http://schemas.microsoft.com/office/drawing/2014/main" id="{4B6B171A-2CAF-4958-B495-B57A6CB79329}"/>
                </a:ext>
              </a:extLst>
            </p:cNvPr>
            <p:cNvSpPr/>
            <p:nvPr/>
          </p:nvSpPr>
          <p:spPr>
            <a:xfrm rot="13500000">
              <a:off x="1119629" y="4255005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Bahnschrift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844452F-8D82-4790-9E1D-78DEED2D13E2}"/>
                </a:ext>
              </a:extLst>
            </p:cNvPr>
            <p:cNvSpPr txBox="1"/>
            <p:nvPr/>
          </p:nvSpPr>
          <p:spPr>
            <a:xfrm>
              <a:off x="1197056" y="4148692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Makroman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: 122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  <p:sp>
          <p:nvSpPr>
            <p:cNvPr id="73" name="L-Shape 28">
              <a:extLst>
                <a:ext uri="{FF2B5EF4-FFF2-40B4-BE49-F238E27FC236}">
                  <a16:creationId xmlns:a16="http://schemas.microsoft.com/office/drawing/2014/main" id="{A2FB8DAE-3138-42A1-8CA8-ED50BB324734}"/>
                </a:ext>
              </a:extLst>
            </p:cNvPr>
            <p:cNvSpPr/>
            <p:nvPr/>
          </p:nvSpPr>
          <p:spPr>
            <a:xfrm rot="13500000">
              <a:off x="1121231" y="4638168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Bahnschrift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EFD6EFC-EB89-4265-A87C-4A9B80571D6F}"/>
                </a:ext>
              </a:extLst>
            </p:cNvPr>
            <p:cNvSpPr txBox="1"/>
            <p:nvPr/>
          </p:nvSpPr>
          <p:spPr>
            <a:xfrm>
              <a:off x="1198658" y="4531855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Sindang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 Sari: 64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  <p:sp>
          <p:nvSpPr>
            <p:cNvPr id="75" name="L-Shape 30">
              <a:extLst>
                <a:ext uri="{FF2B5EF4-FFF2-40B4-BE49-F238E27FC236}">
                  <a16:creationId xmlns:a16="http://schemas.microsoft.com/office/drawing/2014/main" id="{1C21FFC2-84DB-4A37-A092-93855FF69E24}"/>
                </a:ext>
              </a:extLst>
            </p:cNvPr>
            <p:cNvSpPr/>
            <p:nvPr/>
          </p:nvSpPr>
          <p:spPr>
            <a:xfrm rot="13500000">
              <a:off x="1122833" y="5029282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Bahnschrift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15CDC60-7708-44F5-A196-280C2E8F2503}"/>
                </a:ext>
              </a:extLst>
            </p:cNvPr>
            <p:cNvSpPr txBox="1"/>
            <p:nvPr/>
          </p:nvSpPr>
          <p:spPr>
            <a:xfrm>
              <a:off x="1200260" y="4922969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Pulau Atas: 24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</p:grpSp>
      <p:grpSp>
        <p:nvGrpSpPr>
          <p:cNvPr id="77" name="Group 25">
            <a:extLst>
              <a:ext uri="{FF2B5EF4-FFF2-40B4-BE49-F238E27FC236}">
                <a16:creationId xmlns:a16="http://schemas.microsoft.com/office/drawing/2014/main" id="{FDE503DB-A74A-4683-9F78-6297FB974228}"/>
              </a:ext>
            </a:extLst>
          </p:cNvPr>
          <p:cNvGrpSpPr/>
          <p:nvPr/>
        </p:nvGrpSpPr>
        <p:grpSpPr>
          <a:xfrm>
            <a:off x="9078439" y="2845955"/>
            <a:ext cx="2150688" cy="2179147"/>
            <a:chOff x="1119629" y="4148692"/>
            <a:chExt cx="1574671" cy="967570"/>
          </a:xfrm>
        </p:grpSpPr>
        <p:sp>
          <p:nvSpPr>
            <p:cNvPr id="78" name="L-Shape 26">
              <a:extLst>
                <a:ext uri="{FF2B5EF4-FFF2-40B4-BE49-F238E27FC236}">
                  <a16:creationId xmlns:a16="http://schemas.microsoft.com/office/drawing/2014/main" id="{4B6B171A-2CAF-4958-B495-B57A6CB79329}"/>
                </a:ext>
              </a:extLst>
            </p:cNvPr>
            <p:cNvSpPr/>
            <p:nvPr/>
          </p:nvSpPr>
          <p:spPr>
            <a:xfrm rot="13500000">
              <a:off x="1119629" y="4255005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Bahnschrift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844452F-8D82-4790-9E1D-78DEED2D13E2}"/>
                </a:ext>
              </a:extLst>
            </p:cNvPr>
            <p:cNvSpPr txBox="1"/>
            <p:nvPr/>
          </p:nvSpPr>
          <p:spPr>
            <a:xfrm>
              <a:off x="1197056" y="4148692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Makroman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: 67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  <p:sp>
          <p:nvSpPr>
            <p:cNvPr id="80" name="L-Shape 28">
              <a:extLst>
                <a:ext uri="{FF2B5EF4-FFF2-40B4-BE49-F238E27FC236}">
                  <a16:creationId xmlns:a16="http://schemas.microsoft.com/office/drawing/2014/main" id="{A2FB8DAE-3138-42A1-8CA8-ED50BB324734}"/>
                </a:ext>
              </a:extLst>
            </p:cNvPr>
            <p:cNvSpPr/>
            <p:nvPr/>
          </p:nvSpPr>
          <p:spPr>
            <a:xfrm rot="13500000">
              <a:off x="1121231" y="4638168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Bahnschrift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EFD6EFC-EB89-4265-A87C-4A9B80571D6F}"/>
                </a:ext>
              </a:extLst>
            </p:cNvPr>
            <p:cNvSpPr txBox="1"/>
            <p:nvPr/>
          </p:nvSpPr>
          <p:spPr>
            <a:xfrm>
              <a:off x="1198658" y="4531855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Sindang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 Sari: 17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  <p:sp>
          <p:nvSpPr>
            <p:cNvPr id="82" name="L-Shape 30">
              <a:extLst>
                <a:ext uri="{FF2B5EF4-FFF2-40B4-BE49-F238E27FC236}">
                  <a16:creationId xmlns:a16="http://schemas.microsoft.com/office/drawing/2014/main" id="{1C21FFC2-84DB-4A37-A092-93855FF69E24}"/>
                </a:ext>
              </a:extLst>
            </p:cNvPr>
            <p:cNvSpPr/>
            <p:nvPr/>
          </p:nvSpPr>
          <p:spPr>
            <a:xfrm rot="13500000">
              <a:off x="1122833" y="5029282"/>
              <a:ext cx="86980" cy="86980"/>
            </a:xfrm>
            <a:prstGeom prst="corner">
              <a:avLst>
                <a:gd name="adj1" fmla="val 34383"/>
                <a:gd name="adj2" fmla="val 3178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Bahnschrift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15CDC60-7708-44F5-A196-280C2E8F2503}"/>
                </a:ext>
              </a:extLst>
            </p:cNvPr>
            <p:cNvSpPr txBox="1"/>
            <p:nvPr/>
          </p:nvSpPr>
          <p:spPr>
            <a:xfrm>
              <a:off x="1200260" y="4922969"/>
              <a:ext cx="1494040" cy="15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itchFamily="34" charset="0"/>
                  <a:cs typeface="Arial" pitchFamily="34" charset="0"/>
                </a:rPr>
                <a:t>Pulau Atas: 12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Arial" pitchFamily="34" charset="0"/>
              </a:endParaRP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26DD26B9-AC2A-470D-AD3F-4B025A43559C}"/>
              </a:ext>
            </a:extLst>
          </p:cNvPr>
          <p:cNvSpPr/>
          <p:nvPr/>
        </p:nvSpPr>
        <p:spPr>
          <a:xfrm>
            <a:off x="1992270" y="5577838"/>
            <a:ext cx="8216576" cy="100343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endParaRPr lang="en-US" dirty="0">
              <a:solidFill>
                <a:schemeClr val="tx1"/>
              </a:solidFill>
              <a:latin typeface="Bahnschrift" pitchFamily="34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Jumlah</a:t>
            </a: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Rujukan</a:t>
            </a: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Eksternal</a:t>
            </a: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 : 38 </a:t>
            </a: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pasien</a:t>
            </a:r>
            <a:endParaRPr lang="en-US" dirty="0">
              <a:solidFill>
                <a:schemeClr val="tx1"/>
              </a:solidFill>
              <a:latin typeface="Bahnschrift" pitchFamily="34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Jumlah</a:t>
            </a: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persalinan</a:t>
            </a: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 : 0 orang (total 2025: 4 orang)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AKI </a:t>
            </a: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ahnschrift" pitchFamily="34" charset="0"/>
              </a:rPr>
              <a:t> AKB : </a:t>
            </a:r>
            <a:r>
              <a:rPr lang="en-US" dirty="0" err="1">
                <a:solidFill>
                  <a:schemeClr val="tx1"/>
                </a:solidFill>
                <a:latin typeface="Bahnschrift" pitchFamily="34" charset="0"/>
              </a:rPr>
              <a:t>Nihil</a:t>
            </a:r>
            <a:endParaRPr lang="en-US" dirty="0">
              <a:solidFill>
                <a:schemeClr val="tx1"/>
              </a:solidFill>
              <a:latin typeface="Bahnschrift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516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0C63A74-2417-4395-9136-38D0C259F51D}"/>
              </a:ext>
            </a:extLst>
          </p:cNvPr>
          <p:cNvSpPr txBox="1">
            <a:spLocks/>
          </p:cNvSpPr>
          <p:nvPr/>
        </p:nvSpPr>
        <p:spPr>
          <a:xfrm>
            <a:off x="8073462" y="2772410"/>
            <a:ext cx="4118538" cy="12048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10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Besar</a:t>
            </a: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Penyakit</a:t>
            </a:r>
            <a:endParaRPr lang="en-US" altLang="ko-KR" sz="3600" dirty="0">
              <a:latin typeface="Bahnschrift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di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Klaster</a:t>
            </a: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E1BF3A-FF15-44B1-8D71-4EFA052AEF5C}"/>
              </a:ext>
            </a:extLst>
          </p:cNvPr>
          <p:cNvSpPr txBox="1"/>
          <p:nvPr/>
        </p:nvSpPr>
        <p:spPr>
          <a:xfrm>
            <a:off x="0" y="1"/>
            <a:ext cx="119089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0</a:t>
            </a:r>
            <a:endParaRPr lang="ko-KR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579773B-4875-4261-AC3A-DDB8B590C24C}"/>
              </a:ext>
            </a:extLst>
          </p:cNvPr>
          <p:cNvSpPr/>
          <p:nvPr/>
        </p:nvSpPr>
        <p:spPr>
          <a:xfrm>
            <a:off x="7347778" y="3374837"/>
            <a:ext cx="540000" cy="540060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7" name="Picture Placeholder 6"/>
          <p:cNvGraphicFramePr>
            <a:graphicFrameLocks noGrp="1"/>
          </p:cNvGraphicFramePr>
          <p:nvPr>
            <p:ph type="pic" idx="18"/>
            <p:extLst>
              <p:ext uri="{D42A27DB-BD31-4B8C-83A1-F6EECF244321}">
                <p14:modId xmlns:p14="http://schemas.microsoft.com/office/powerpoint/2010/main" val="3858989786"/>
              </p:ext>
            </p:extLst>
          </p:nvPr>
        </p:nvGraphicFramePr>
        <p:xfrm>
          <a:off x="-1" y="0"/>
          <a:ext cx="707456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570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4F0D23A3-3817-40C8-B3A9-3AE8D2B80055}"/>
              </a:ext>
            </a:extLst>
          </p:cNvPr>
          <p:cNvSpPr/>
          <p:nvPr/>
        </p:nvSpPr>
        <p:spPr>
          <a:xfrm rot="10800000">
            <a:off x="6172402" y="-10951"/>
            <a:ext cx="6019598" cy="3286891"/>
          </a:xfrm>
          <a:custGeom>
            <a:avLst/>
            <a:gdLst>
              <a:gd name="connsiteX0" fmla="*/ 0 w 6019598"/>
              <a:gd name="connsiteY0" fmla="*/ 0 h 3276985"/>
              <a:gd name="connsiteX1" fmla="*/ 6019598 w 6019598"/>
              <a:gd name="connsiteY1" fmla="*/ 0 h 3276985"/>
              <a:gd name="connsiteX2" fmla="*/ 6019598 w 6019598"/>
              <a:gd name="connsiteY2" fmla="*/ 3276985 h 3276985"/>
              <a:gd name="connsiteX3" fmla="*/ 0 w 6019598"/>
              <a:gd name="connsiteY3" fmla="*/ 3276985 h 3276985"/>
              <a:gd name="connsiteX4" fmla="*/ 0 w 6019598"/>
              <a:gd name="connsiteY4" fmla="*/ 0 h 3276985"/>
              <a:gd name="connsiteX0" fmla="*/ 0 w 6019598"/>
              <a:gd name="connsiteY0" fmla="*/ 0 h 3276985"/>
              <a:gd name="connsiteX1" fmla="*/ 3660446 w 6019598"/>
              <a:gd name="connsiteY1" fmla="*/ 9144 h 3276985"/>
              <a:gd name="connsiteX2" fmla="*/ 6019598 w 6019598"/>
              <a:gd name="connsiteY2" fmla="*/ 3276985 h 3276985"/>
              <a:gd name="connsiteX3" fmla="*/ 0 w 6019598"/>
              <a:gd name="connsiteY3" fmla="*/ 3276985 h 3276985"/>
              <a:gd name="connsiteX4" fmla="*/ 0 w 6019598"/>
              <a:gd name="connsiteY4" fmla="*/ 0 h 3276985"/>
              <a:gd name="connsiteX0" fmla="*/ 0 w 6019598"/>
              <a:gd name="connsiteY0" fmla="*/ 9906 h 3286891"/>
              <a:gd name="connsiteX1" fmla="*/ 3689021 w 6019598"/>
              <a:gd name="connsiteY1" fmla="*/ 0 h 3286891"/>
              <a:gd name="connsiteX2" fmla="*/ 6019598 w 6019598"/>
              <a:gd name="connsiteY2" fmla="*/ 3286891 h 3286891"/>
              <a:gd name="connsiteX3" fmla="*/ 0 w 6019598"/>
              <a:gd name="connsiteY3" fmla="*/ 3286891 h 3286891"/>
              <a:gd name="connsiteX4" fmla="*/ 0 w 6019598"/>
              <a:gd name="connsiteY4" fmla="*/ 9906 h 328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9598" h="3286891">
                <a:moveTo>
                  <a:pt x="0" y="9906"/>
                </a:moveTo>
                <a:lnTo>
                  <a:pt x="3689021" y="0"/>
                </a:lnTo>
                <a:lnTo>
                  <a:pt x="6019598" y="3286891"/>
                </a:lnTo>
                <a:lnTo>
                  <a:pt x="0" y="3286891"/>
                </a:lnTo>
                <a:lnTo>
                  <a:pt x="0" y="990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DF65DD1-FDD2-4421-BE81-AC012D7915A3}"/>
              </a:ext>
            </a:extLst>
          </p:cNvPr>
          <p:cNvSpPr/>
          <p:nvPr/>
        </p:nvSpPr>
        <p:spPr>
          <a:xfrm>
            <a:off x="8658225" y="1396670"/>
            <a:ext cx="3124200" cy="1714139"/>
          </a:xfrm>
          <a:custGeom>
            <a:avLst/>
            <a:gdLst>
              <a:gd name="connsiteX0" fmla="*/ 2201427 w 2277402"/>
              <a:gd name="connsiteY0" fmla="*/ 698617 h 1249531"/>
              <a:gd name="connsiteX1" fmla="*/ 2173962 w 2277402"/>
              <a:gd name="connsiteY1" fmla="*/ 692963 h 1249531"/>
              <a:gd name="connsiteX2" fmla="*/ 2043911 w 2277402"/>
              <a:gd name="connsiteY2" fmla="*/ 701848 h 1249531"/>
              <a:gd name="connsiteX3" fmla="*/ 2035025 w 2277402"/>
              <a:gd name="connsiteY3" fmla="*/ 697002 h 1249531"/>
              <a:gd name="connsiteX4" fmla="*/ 2001906 w 2277402"/>
              <a:gd name="connsiteY4" fmla="*/ 591183 h 1249531"/>
              <a:gd name="connsiteX5" fmla="*/ 2117418 w 2277402"/>
              <a:gd name="connsiteY5" fmla="*/ 463555 h 1249531"/>
              <a:gd name="connsiteX6" fmla="*/ 2107724 w 2277402"/>
              <a:gd name="connsiteY6" fmla="*/ 439322 h 1249531"/>
              <a:gd name="connsiteX7" fmla="*/ 2005945 w 2277402"/>
              <a:gd name="connsiteY7" fmla="*/ 440129 h 1249531"/>
              <a:gd name="connsiteX8" fmla="*/ 1978481 w 2277402"/>
              <a:gd name="connsiteY8" fmla="*/ 463555 h 1249531"/>
              <a:gd name="connsiteX9" fmla="*/ 1958286 w 2277402"/>
              <a:gd name="connsiteY9" fmla="*/ 456285 h 1249531"/>
              <a:gd name="connsiteX10" fmla="*/ 1927591 w 2277402"/>
              <a:gd name="connsiteY10" fmla="*/ 308462 h 1249531"/>
              <a:gd name="connsiteX11" fmla="*/ 1934053 w 2277402"/>
              <a:gd name="connsiteY11" fmla="*/ 293922 h 1249531"/>
              <a:gd name="connsiteX12" fmla="*/ 1934053 w 2277402"/>
              <a:gd name="connsiteY12" fmla="*/ 293922 h 1249531"/>
              <a:gd name="connsiteX13" fmla="*/ 2219198 w 2277402"/>
              <a:gd name="connsiteY13" fmla="*/ 251110 h 1249531"/>
              <a:gd name="connsiteX14" fmla="*/ 2185271 w 2277402"/>
              <a:gd name="connsiteY14" fmla="*/ 249495 h 1249531"/>
              <a:gd name="connsiteX15" fmla="*/ 1984943 w 2277402"/>
              <a:gd name="connsiteY15" fmla="*/ 274536 h 1249531"/>
              <a:gd name="connsiteX16" fmla="*/ 1620637 w 2277402"/>
              <a:gd name="connsiteY16" fmla="*/ 275344 h 1249531"/>
              <a:gd name="connsiteX17" fmla="*/ 1601251 w 2277402"/>
              <a:gd name="connsiteY17" fmla="*/ 264843 h 1249531"/>
              <a:gd name="connsiteX18" fmla="*/ 1507549 w 2277402"/>
              <a:gd name="connsiteY18" fmla="*/ 158216 h 1249531"/>
              <a:gd name="connsiteX19" fmla="*/ 1441311 w 2277402"/>
              <a:gd name="connsiteY19" fmla="*/ 138022 h 1249531"/>
              <a:gd name="connsiteX20" fmla="*/ 1438080 w 2277402"/>
              <a:gd name="connsiteY20" fmla="*/ 136406 h 1249531"/>
              <a:gd name="connsiteX21" fmla="*/ 1494624 w 2277402"/>
              <a:gd name="connsiteY21" fmla="*/ 91979 h 1249531"/>
              <a:gd name="connsiteX22" fmla="*/ 1341147 w 2277402"/>
              <a:gd name="connsiteY22" fmla="*/ 157409 h 1249531"/>
              <a:gd name="connsiteX23" fmla="*/ 1316914 w 2277402"/>
              <a:gd name="connsiteY23" fmla="*/ 380354 h 1249531"/>
              <a:gd name="connsiteX24" fmla="*/ 1312067 w 2277402"/>
              <a:gd name="connsiteY24" fmla="*/ 413473 h 1249531"/>
              <a:gd name="connsiteX25" fmla="*/ 1085891 w 2277402"/>
              <a:gd name="connsiteY25" fmla="*/ 536255 h 1249531"/>
              <a:gd name="connsiteX26" fmla="*/ 1011575 w 2277402"/>
              <a:gd name="connsiteY26" fmla="*/ 514445 h 1249531"/>
              <a:gd name="connsiteX27" fmla="*/ 947761 w 2277402"/>
              <a:gd name="connsiteY27" fmla="*/ 469209 h 1249531"/>
              <a:gd name="connsiteX28" fmla="*/ 920297 w 2277402"/>
              <a:gd name="connsiteY28" fmla="*/ 433667 h 1249531"/>
              <a:gd name="connsiteX29" fmla="*/ 880716 w 2277402"/>
              <a:gd name="connsiteY29" fmla="*/ 259188 h 1249531"/>
              <a:gd name="connsiteX30" fmla="*/ 852444 w 2277402"/>
              <a:gd name="connsiteY30" fmla="*/ 203452 h 1249531"/>
              <a:gd name="connsiteX31" fmla="*/ 849213 w 2277402"/>
              <a:gd name="connsiteY31" fmla="*/ 197797 h 1249531"/>
              <a:gd name="connsiteX32" fmla="*/ 849213 w 2277402"/>
              <a:gd name="connsiteY32" fmla="*/ 197797 h 1249531"/>
              <a:gd name="connsiteX33" fmla="*/ 745818 w 2277402"/>
              <a:gd name="connsiteY33" fmla="*/ 76631 h 1249531"/>
              <a:gd name="connsiteX34" fmla="*/ 617382 w 2277402"/>
              <a:gd name="connsiteY34" fmla="*/ 3932 h 1249531"/>
              <a:gd name="connsiteX35" fmla="*/ 576185 w 2277402"/>
              <a:gd name="connsiteY35" fmla="*/ 14433 h 1249531"/>
              <a:gd name="connsiteX36" fmla="*/ 555991 w 2277402"/>
              <a:gd name="connsiteY36" fmla="*/ 24126 h 1249531"/>
              <a:gd name="connsiteX37" fmla="*/ 496216 w 2277402"/>
              <a:gd name="connsiteY37" fmla="*/ 41897 h 1249531"/>
              <a:gd name="connsiteX38" fmla="*/ 550336 w 2277402"/>
              <a:gd name="connsiteY38" fmla="*/ 70977 h 1249531"/>
              <a:gd name="connsiteX39" fmla="*/ 556799 w 2277402"/>
              <a:gd name="connsiteY39" fmla="*/ 88748 h 1249531"/>
              <a:gd name="connsiteX40" fmla="*/ 539835 w 2277402"/>
              <a:gd name="connsiteY40" fmla="*/ 94402 h 1249531"/>
              <a:gd name="connsiteX41" fmla="*/ 453404 w 2277402"/>
              <a:gd name="connsiteY41" fmla="*/ 113789 h 1249531"/>
              <a:gd name="connsiteX42" fmla="*/ 413823 w 2277402"/>
              <a:gd name="connsiteY42" fmla="*/ 154985 h 1249531"/>
              <a:gd name="connsiteX43" fmla="*/ 438056 w 2277402"/>
              <a:gd name="connsiteY43" fmla="*/ 201836 h 1249531"/>
              <a:gd name="connsiteX44" fmla="*/ 397667 w 2277402"/>
              <a:gd name="connsiteY44" fmla="*/ 221223 h 1249531"/>
              <a:gd name="connsiteX45" fmla="*/ 246614 w 2277402"/>
              <a:gd name="connsiteY45" fmla="*/ 354505 h 1249531"/>
              <a:gd name="connsiteX46" fmla="*/ 291041 w 2277402"/>
              <a:gd name="connsiteY46" fmla="*/ 455477 h 1249531"/>
              <a:gd name="connsiteX47" fmla="*/ 332237 w 2277402"/>
              <a:gd name="connsiteY47" fmla="*/ 462747 h 1249531"/>
              <a:gd name="connsiteX48" fmla="*/ 249845 w 2277402"/>
              <a:gd name="connsiteY48" fmla="*/ 496674 h 1249531"/>
              <a:gd name="connsiteX49" fmla="*/ 121409 w 2277402"/>
              <a:gd name="connsiteY49" fmla="*/ 447399 h 1249531"/>
              <a:gd name="connsiteX50" fmla="*/ 60018 w 2277402"/>
              <a:gd name="connsiteY50" fmla="*/ 403780 h 1249531"/>
              <a:gd name="connsiteX51" fmla="*/ 10744 w 2277402"/>
              <a:gd name="connsiteY51" fmla="*/ 407818 h 1249531"/>
              <a:gd name="connsiteX52" fmla="*/ 7513 w 2277402"/>
              <a:gd name="connsiteY52" fmla="*/ 457093 h 1249531"/>
              <a:gd name="connsiteX53" fmla="*/ 75365 w 2277402"/>
              <a:gd name="connsiteY53" fmla="*/ 575028 h 1249531"/>
              <a:gd name="connsiteX54" fmla="*/ 80212 w 2277402"/>
              <a:gd name="connsiteY54" fmla="*/ 596838 h 1249531"/>
              <a:gd name="connsiteX55" fmla="*/ 93944 w 2277402"/>
              <a:gd name="connsiteY55" fmla="*/ 659036 h 1249531"/>
              <a:gd name="connsiteX56" fmla="*/ 176337 w 2277402"/>
              <a:gd name="connsiteY56" fmla="*/ 704272 h 1249531"/>
              <a:gd name="connsiteX57" fmla="*/ 237728 w 2277402"/>
              <a:gd name="connsiteY57" fmla="*/ 758392 h 1249531"/>
              <a:gd name="connsiteX58" fmla="*/ 266000 w 2277402"/>
              <a:gd name="connsiteY58" fmla="*/ 797973 h 1249531"/>
              <a:gd name="connsiteX59" fmla="*/ 385551 w 2277402"/>
              <a:gd name="connsiteY59" fmla="*/ 802820 h 1249531"/>
              <a:gd name="connsiteX60" fmla="*/ 421900 w 2277402"/>
              <a:gd name="connsiteY60" fmla="*/ 803628 h 1249531"/>
              <a:gd name="connsiteX61" fmla="*/ 505909 w 2277402"/>
              <a:gd name="connsiteY61" fmla="*/ 832708 h 1249531"/>
              <a:gd name="connsiteX62" fmla="*/ 543874 w 2277402"/>
              <a:gd name="connsiteY62" fmla="*/ 839978 h 1249531"/>
              <a:gd name="connsiteX63" fmla="*/ 874254 w 2277402"/>
              <a:gd name="connsiteY63" fmla="*/ 804435 h 1249531"/>
              <a:gd name="connsiteX64" fmla="*/ 1021269 w 2277402"/>
              <a:gd name="connsiteY64" fmla="*/ 743852 h 1249531"/>
              <a:gd name="connsiteX65" fmla="*/ 1112547 w 2277402"/>
              <a:gd name="connsiteY65" fmla="*/ 708310 h 1249531"/>
              <a:gd name="connsiteX66" fmla="*/ 1233713 w 2277402"/>
              <a:gd name="connsiteY66" fmla="*/ 612993 h 1249531"/>
              <a:gd name="connsiteX67" fmla="*/ 1474430 w 2277402"/>
              <a:gd name="connsiteY67" fmla="*/ 423974 h 1249531"/>
              <a:gd name="connsiteX68" fmla="*/ 1492201 w 2277402"/>
              <a:gd name="connsiteY68" fmla="*/ 418320 h 1249531"/>
              <a:gd name="connsiteX69" fmla="*/ 1627099 w 2277402"/>
              <a:gd name="connsiteY69" fmla="*/ 390855 h 1249531"/>
              <a:gd name="connsiteX70" fmla="*/ 1920321 w 2277402"/>
              <a:gd name="connsiteY70" fmla="*/ 299577 h 1249531"/>
              <a:gd name="connsiteX71" fmla="*/ 1876701 w 2277402"/>
              <a:gd name="connsiteY71" fmla="*/ 456285 h 1249531"/>
              <a:gd name="connsiteX72" fmla="*/ 1844390 w 2277402"/>
              <a:gd name="connsiteY72" fmla="*/ 395702 h 1249531"/>
              <a:gd name="connsiteX73" fmla="*/ 1757958 w 2277402"/>
              <a:gd name="connsiteY73" fmla="*/ 383585 h 1249531"/>
              <a:gd name="connsiteX74" fmla="*/ 1707876 w 2277402"/>
              <a:gd name="connsiteY74" fmla="*/ 473248 h 1249531"/>
              <a:gd name="connsiteX75" fmla="*/ 1718378 w 2277402"/>
              <a:gd name="connsiteY75" fmla="*/ 526561 h 1249531"/>
              <a:gd name="connsiteX76" fmla="*/ 1830658 w 2277402"/>
              <a:gd name="connsiteY76" fmla="*/ 570989 h 1249531"/>
              <a:gd name="connsiteX77" fmla="*/ 1798347 w 2277402"/>
              <a:gd name="connsiteY77" fmla="*/ 637226 h 1249531"/>
              <a:gd name="connsiteX78" fmla="*/ 1757151 w 2277402"/>
              <a:gd name="connsiteY78" fmla="*/ 696194 h 1249531"/>
              <a:gd name="connsiteX79" fmla="*/ 1703837 w 2277402"/>
              <a:gd name="connsiteY79" fmla="*/ 751930 h 1249531"/>
              <a:gd name="connsiteX80" fmla="*/ 1638408 w 2277402"/>
              <a:gd name="connsiteY80" fmla="*/ 816552 h 1249531"/>
              <a:gd name="connsiteX81" fmla="*/ 1644870 w 2277402"/>
              <a:gd name="connsiteY81" fmla="*/ 842401 h 1249531"/>
              <a:gd name="connsiteX82" fmla="*/ 1648101 w 2277402"/>
              <a:gd name="connsiteY82" fmla="*/ 863403 h 1249531"/>
              <a:gd name="connsiteX83" fmla="*/ 1598827 w 2277402"/>
              <a:gd name="connsiteY83" fmla="*/ 966798 h 1249531"/>
              <a:gd name="connsiteX84" fmla="*/ 1623868 w 2277402"/>
              <a:gd name="connsiteY84" fmla="*/ 1097657 h 1249531"/>
              <a:gd name="connsiteX85" fmla="*/ 1668296 w 2277402"/>
              <a:gd name="connsiteY85" fmla="*/ 1155817 h 1249531"/>
              <a:gd name="connsiteX86" fmla="*/ 1668296 w 2277402"/>
              <a:gd name="connsiteY86" fmla="*/ 1155817 h 1249531"/>
              <a:gd name="connsiteX87" fmla="*/ 1697375 w 2277402"/>
              <a:gd name="connsiteY87" fmla="*/ 1188936 h 1249531"/>
              <a:gd name="connsiteX88" fmla="*/ 1937284 w 2277402"/>
              <a:gd name="connsiteY88" fmla="*/ 1247096 h 1249531"/>
              <a:gd name="connsiteX89" fmla="*/ 2089146 w 2277402"/>
              <a:gd name="connsiteY89" fmla="*/ 1173588 h 1249531"/>
              <a:gd name="connsiteX90" fmla="*/ 2115802 w 2277402"/>
              <a:gd name="connsiteY90" fmla="*/ 1159048 h 1249531"/>
              <a:gd name="connsiteX91" fmla="*/ 2197388 w 2277402"/>
              <a:gd name="connsiteY91" fmla="*/ 1066154 h 1249531"/>
              <a:gd name="connsiteX92" fmla="*/ 2197388 w 2277402"/>
              <a:gd name="connsiteY92" fmla="*/ 974876 h 1249531"/>
              <a:gd name="connsiteX93" fmla="*/ 2207889 w 2277402"/>
              <a:gd name="connsiteY93" fmla="*/ 947411 h 1249531"/>
              <a:gd name="connsiteX94" fmla="*/ 2201427 w 2277402"/>
              <a:gd name="connsiteY94" fmla="*/ 698617 h 1249531"/>
              <a:gd name="connsiteX95" fmla="*/ 334661 w 2277402"/>
              <a:gd name="connsiteY95" fmla="*/ 739006 h 1249531"/>
              <a:gd name="connsiteX96" fmla="*/ 303158 w 2277402"/>
              <a:gd name="connsiteY96" fmla="*/ 713965 h 1249531"/>
              <a:gd name="connsiteX97" fmla="*/ 333853 w 2277402"/>
              <a:gd name="connsiteY97" fmla="*/ 697809 h 1249531"/>
              <a:gd name="connsiteX98" fmla="*/ 350009 w 2277402"/>
              <a:gd name="connsiteY98" fmla="*/ 728505 h 1249531"/>
              <a:gd name="connsiteX99" fmla="*/ 334661 w 2277402"/>
              <a:gd name="connsiteY99" fmla="*/ 739006 h 1249531"/>
              <a:gd name="connsiteX100" fmla="*/ 1993828 w 2277402"/>
              <a:gd name="connsiteY100" fmla="*/ 491827 h 1249531"/>
              <a:gd name="connsiteX101" fmla="*/ 2055219 w 2277402"/>
              <a:gd name="connsiteY101" fmla="*/ 458708 h 1249531"/>
              <a:gd name="connsiteX102" fmla="*/ 2076222 w 2277402"/>
              <a:gd name="connsiteY102" fmla="*/ 477287 h 1249531"/>
              <a:gd name="connsiteX103" fmla="*/ 2005945 w 2277402"/>
              <a:gd name="connsiteY103" fmla="*/ 564527 h 1249531"/>
              <a:gd name="connsiteX104" fmla="*/ 1988174 w 2277402"/>
              <a:gd name="connsiteY104" fmla="*/ 562103 h 1249531"/>
              <a:gd name="connsiteX105" fmla="*/ 1993828 w 2277402"/>
              <a:gd name="connsiteY105" fmla="*/ 491827 h 1249531"/>
              <a:gd name="connsiteX106" fmla="*/ 1804809 w 2277402"/>
              <a:gd name="connsiteY106" fmla="*/ 549987 h 1249531"/>
              <a:gd name="connsiteX107" fmla="*/ 1739380 w 2277402"/>
              <a:gd name="connsiteY107" fmla="*/ 495866 h 1249531"/>
              <a:gd name="connsiteX108" fmla="*/ 1764421 w 2277402"/>
              <a:gd name="connsiteY108" fmla="*/ 435283 h 1249531"/>
              <a:gd name="connsiteX109" fmla="*/ 1801578 w 2277402"/>
              <a:gd name="connsiteY109" fmla="*/ 438514 h 1249531"/>
              <a:gd name="connsiteX110" fmla="*/ 1851660 w 2277402"/>
              <a:gd name="connsiteY110" fmla="*/ 508790 h 1249531"/>
              <a:gd name="connsiteX111" fmla="*/ 1804809 w 2277402"/>
              <a:gd name="connsiteY111" fmla="*/ 549987 h 12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277402" h="1249531">
                <a:moveTo>
                  <a:pt x="2201427" y="698617"/>
                </a:moveTo>
                <a:cubicBezTo>
                  <a:pt x="2192541" y="696194"/>
                  <a:pt x="2188502" y="669537"/>
                  <a:pt x="2173962" y="692963"/>
                </a:cubicBezTo>
                <a:cubicBezTo>
                  <a:pt x="2129534" y="676807"/>
                  <a:pt x="2085915" y="680846"/>
                  <a:pt x="2043911" y="701848"/>
                </a:cubicBezTo>
                <a:cubicBezTo>
                  <a:pt x="2042295" y="702656"/>
                  <a:pt x="2035833" y="699425"/>
                  <a:pt x="2035025" y="697002"/>
                </a:cubicBezTo>
                <a:cubicBezTo>
                  <a:pt x="2023716" y="661460"/>
                  <a:pt x="2000291" y="630764"/>
                  <a:pt x="2001906" y="591183"/>
                </a:cubicBezTo>
                <a:cubicBezTo>
                  <a:pt x="2045526" y="579874"/>
                  <a:pt x="2110956" y="507982"/>
                  <a:pt x="2117418" y="463555"/>
                </a:cubicBezTo>
                <a:cubicBezTo>
                  <a:pt x="2119033" y="453054"/>
                  <a:pt x="2115802" y="445784"/>
                  <a:pt x="2107724" y="439322"/>
                </a:cubicBezTo>
                <a:cubicBezTo>
                  <a:pt x="2067336" y="407011"/>
                  <a:pt x="2047141" y="407011"/>
                  <a:pt x="2005945" y="440129"/>
                </a:cubicBezTo>
                <a:cubicBezTo>
                  <a:pt x="1996252" y="447399"/>
                  <a:pt x="1987366" y="455477"/>
                  <a:pt x="1978481" y="463555"/>
                </a:cubicBezTo>
                <a:cubicBezTo>
                  <a:pt x="1966364" y="474864"/>
                  <a:pt x="1962325" y="470017"/>
                  <a:pt x="1958286" y="456285"/>
                </a:cubicBezTo>
                <a:cubicBezTo>
                  <a:pt x="1944554" y="407818"/>
                  <a:pt x="1943746" y="356121"/>
                  <a:pt x="1927591" y="308462"/>
                </a:cubicBezTo>
                <a:cubicBezTo>
                  <a:pt x="1925975" y="302808"/>
                  <a:pt x="1930014" y="297961"/>
                  <a:pt x="1934053" y="293922"/>
                </a:cubicBezTo>
                <a:cubicBezTo>
                  <a:pt x="1934053" y="293922"/>
                  <a:pt x="1934053" y="293922"/>
                  <a:pt x="1934053" y="293922"/>
                </a:cubicBezTo>
                <a:cubicBezTo>
                  <a:pt x="2029371" y="279382"/>
                  <a:pt x="2123880" y="265650"/>
                  <a:pt x="2219198" y="251110"/>
                </a:cubicBezTo>
                <a:cubicBezTo>
                  <a:pt x="2207889" y="247879"/>
                  <a:pt x="2196580" y="248687"/>
                  <a:pt x="2185271" y="249495"/>
                </a:cubicBezTo>
                <a:cubicBezTo>
                  <a:pt x="2118226" y="257573"/>
                  <a:pt x="2051988" y="266458"/>
                  <a:pt x="1984943" y="274536"/>
                </a:cubicBezTo>
                <a:cubicBezTo>
                  <a:pt x="1863777" y="289884"/>
                  <a:pt x="1741803" y="277767"/>
                  <a:pt x="1620637" y="275344"/>
                </a:cubicBezTo>
                <a:cubicBezTo>
                  <a:pt x="1612559" y="275344"/>
                  <a:pt x="1607713" y="268881"/>
                  <a:pt x="1601251" y="264843"/>
                </a:cubicBezTo>
                <a:cubicBezTo>
                  <a:pt x="1561669" y="236570"/>
                  <a:pt x="1535821" y="196182"/>
                  <a:pt x="1507549" y="158216"/>
                </a:cubicBezTo>
                <a:cubicBezTo>
                  <a:pt x="1489778" y="133983"/>
                  <a:pt x="1471199" y="117828"/>
                  <a:pt x="1441311" y="138022"/>
                </a:cubicBezTo>
                <a:cubicBezTo>
                  <a:pt x="1440503" y="138022"/>
                  <a:pt x="1438888" y="136406"/>
                  <a:pt x="1438080" y="136406"/>
                </a:cubicBezTo>
                <a:cubicBezTo>
                  <a:pt x="1441311" y="104903"/>
                  <a:pt x="1474430" y="108942"/>
                  <a:pt x="1494624" y="91979"/>
                </a:cubicBezTo>
                <a:cubicBezTo>
                  <a:pt x="1440503" y="97633"/>
                  <a:pt x="1375881" y="125098"/>
                  <a:pt x="1341147" y="157409"/>
                </a:cubicBezTo>
                <a:cubicBezTo>
                  <a:pt x="1285411" y="209106"/>
                  <a:pt x="1249061" y="298769"/>
                  <a:pt x="1316914" y="380354"/>
                </a:cubicBezTo>
                <a:cubicBezTo>
                  <a:pt x="1329031" y="394894"/>
                  <a:pt x="1322568" y="403780"/>
                  <a:pt x="1312067" y="413473"/>
                </a:cubicBezTo>
                <a:cubicBezTo>
                  <a:pt x="1247445" y="474864"/>
                  <a:pt x="1173938" y="518484"/>
                  <a:pt x="1085891" y="536255"/>
                </a:cubicBezTo>
                <a:cubicBezTo>
                  <a:pt x="1056811" y="541909"/>
                  <a:pt x="1033385" y="535447"/>
                  <a:pt x="1011575" y="514445"/>
                </a:cubicBezTo>
                <a:cubicBezTo>
                  <a:pt x="992997" y="496674"/>
                  <a:pt x="973610" y="478095"/>
                  <a:pt x="947761" y="469209"/>
                </a:cubicBezTo>
                <a:cubicBezTo>
                  <a:pt x="926759" y="466786"/>
                  <a:pt x="920297" y="455477"/>
                  <a:pt x="920297" y="433667"/>
                </a:cubicBezTo>
                <a:cubicBezTo>
                  <a:pt x="920297" y="373084"/>
                  <a:pt x="908180" y="314117"/>
                  <a:pt x="880716" y="259188"/>
                </a:cubicBezTo>
                <a:cubicBezTo>
                  <a:pt x="875869" y="238186"/>
                  <a:pt x="864561" y="220415"/>
                  <a:pt x="852444" y="203452"/>
                </a:cubicBezTo>
                <a:cubicBezTo>
                  <a:pt x="851636" y="201836"/>
                  <a:pt x="850021" y="199413"/>
                  <a:pt x="849213" y="197797"/>
                </a:cubicBezTo>
                <a:cubicBezTo>
                  <a:pt x="849213" y="197797"/>
                  <a:pt x="849213" y="197797"/>
                  <a:pt x="849213" y="197797"/>
                </a:cubicBezTo>
                <a:cubicBezTo>
                  <a:pt x="821749" y="150946"/>
                  <a:pt x="785399" y="112173"/>
                  <a:pt x="745818" y="76631"/>
                </a:cubicBezTo>
                <a:cubicBezTo>
                  <a:pt x="708660" y="43512"/>
                  <a:pt x="665848" y="17664"/>
                  <a:pt x="617382" y="3932"/>
                </a:cubicBezTo>
                <a:cubicBezTo>
                  <a:pt x="602034" y="-107"/>
                  <a:pt x="582647" y="-5762"/>
                  <a:pt x="576185" y="14433"/>
                </a:cubicBezTo>
                <a:cubicBezTo>
                  <a:pt x="571339" y="29780"/>
                  <a:pt x="564877" y="24126"/>
                  <a:pt x="555991" y="24126"/>
                </a:cubicBezTo>
                <a:cubicBezTo>
                  <a:pt x="534989" y="22510"/>
                  <a:pt x="513179" y="18471"/>
                  <a:pt x="496216" y="41897"/>
                </a:cubicBezTo>
                <a:cubicBezTo>
                  <a:pt x="515602" y="51590"/>
                  <a:pt x="536604" y="54821"/>
                  <a:pt x="550336" y="70977"/>
                </a:cubicBezTo>
                <a:cubicBezTo>
                  <a:pt x="555183" y="75823"/>
                  <a:pt x="559222" y="82286"/>
                  <a:pt x="556799" y="88748"/>
                </a:cubicBezTo>
                <a:cubicBezTo>
                  <a:pt x="554375" y="96826"/>
                  <a:pt x="546298" y="94402"/>
                  <a:pt x="539835" y="94402"/>
                </a:cubicBezTo>
                <a:cubicBezTo>
                  <a:pt x="509140" y="94402"/>
                  <a:pt x="480060" y="99249"/>
                  <a:pt x="453404" y="113789"/>
                </a:cubicBezTo>
                <a:cubicBezTo>
                  <a:pt x="435633" y="123482"/>
                  <a:pt x="419477" y="134791"/>
                  <a:pt x="413823" y="154985"/>
                </a:cubicBezTo>
                <a:cubicBezTo>
                  <a:pt x="408168" y="175987"/>
                  <a:pt x="422708" y="188912"/>
                  <a:pt x="438056" y="201836"/>
                </a:cubicBezTo>
                <a:cubicBezTo>
                  <a:pt x="422708" y="209106"/>
                  <a:pt x="409784" y="215568"/>
                  <a:pt x="397667" y="221223"/>
                </a:cubicBezTo>
                <a:cubicBezTo>
                  <a:pt x="336276" y="252726"/>
                  <a:pt x="281348" y="291499"/>
                  <a:pt x="246614" y="354505"/>
                </a:cubicBezTo>
                <a:cubicBezTo>
                  <a:pt x="219957" y="403780"/>
                  <a:pt x="236112" y="441745"/>
                  <a:pt x="291041" y="455477"/>
                </a:cubicBezTo>
                <a:cubicBezTo>
                  <a:pt x="303158" y="458708"/>
                  <a:pt x="315274" y="460324"/>
                  <a:pt x="332237" y="462747"/>
                </a:cubicBezTo>
                <a:cubicBezTo>
                  <a:pt x="305581" y="485365"/>
                  <a:pt x="280540" y="497481"/>
                  <a:pt x="249845" y="496674"/>
                </a:cubicBezTo>
                <a:cubicBezTo>
                  <a:pt x="200570" y="496674"/>
                  <a:pt x="158566" y="478903"/>
                  <a:pt x="121409" y="447399"/>
                </a:cubicBezTo>
                <a:cubicBezTo>
                  <a:pt x="102022" y="431244"/>
                  <a:pt x="85059" y="412665"/>
                  <a:pt x="60018" y="403780"/>
                </a:cubicBezTo>
                <a:cubicBezTo>
                  <a:pt x="42247" y="397317"/>
                  <a:pt x="25283" y="392471"/>
                  <a:pt x="10744" y="407818"/>
                </a:cubicBezTo>
                <a:cubicBezTo>
                  <a:pt x="-2989" y="422358"/>
                  <a:pt x="-2989" y="442553"/>
                  <a:pt x="7513" y="457093"/>
                </a:cubicBezTo>
                <a:cubicBezTo>
                  <a:pt x="33361" y="494250"/>
                  <a:pt x="47093" y="538678"/>
                  <a:pt x="75365" y="575028"/>
                </a:cubicBezTo>
                <a:cubicBezTo>
                  <a:pt x="80212" y="581490"/>
                  <a:pt x="87482" y="586337"/>
                  <a:pt x="80212" y="596838"/>
                </a:cubicBezTo>
                <a:cubicBezTo>
                  <a:pt x="63249" y="621879"/>
                  <a:pt x="77789" y="642073"/>
                  <a:pt x="93944" y="659036"/>
                </a:cubicBezTo>
                <a:cubicBezTo>
                  <a:pt x="115754" y="683269"/>
                  <a:pt x="144834" y="698617"/>
                  <a:pt x="176337" y="704272"/>
                </a:cubicBezTo>
                <a:cubicBezTo>
                  <a:pt x="208648" y="710734"/>
                  <a:pt x="239343" y="715580"/>
                  <a:pt x="237728" y="758392"/>
                </a:cubicBezTo>
                <a:cubicBezTo>
                  <a:pt x="241767" y="775356"/>
                  <a:pt x="252268" y="789088"/>
                  <a:pt x="266000" y="797973"/>
                </a:cubicBezTo>
                <a:cubicBezTo>
                  <a:pt x="304773" y="823822"/>
                  <a:pt x="345162" y="820591"/>
                  <a:pt x="385551" y="802820"/>
                </a:cubicBezTo>
                <a:cubicBezTo>
                  <a:pt x="399283" y="796358"/>
                  <a:pt x="408976" y="797166"/>
                  <a:pt x="421900" y="803628"/>
                </a:cubicBezTo>
                <a:cubicBezTo>
                  <a:pt x="448557" y="816552"/>
                  <a:pt x="476021" y="829476"/>
                  <a:pt x="505909" y="832708"/>
                </a:cubicBezTo>
                <a:cubicBezTo>
                  <a:pt x="518025" y="839978"/>
                  <a:pt x="531758" y="835939"/>
                  <a:pt x="543874" y="839978"/>
                </a:cubicBezTo>
                <a:cubicBezTo>
                  <a:pt x="659386" y="877135"/>
                  <a:pt x="768435" y="861787"/>
                  <a:pt x="874254" y="804435"/>
                </a:cubicBezTo>
                <a:cubicBezTo>
                  <a:pt x="920297" y="779394"/>
                  <a:pt x="966340" y="750315"/>
                  <a:pt x="1021269" y="743852"/>
                </a:cubicBezTo>
                <a:cubicBezTo>
                  <a:pt x="1054388" y="739814"/>
                  <a:pt x="1083467" y="724466"/>
                  <a:pt x="1112547" y="708310"/>
                </a:cubicBezTo>
                <a:cubicBezTo>
                  <a:pt x="1158590" y="683269"/>
                  <a:pt x="1194940" y="646112"/>
                  <a:pt x="1233713" y="612993"/>
                </a:cubicBezTo>
                <a:cubicBezTo>
                  <a:pt x="1311260" y="545948"/>
                  <a:pt x="1401730" y="497481"/>
                  <a:pt x="1474430" y="423974"/>
                </a:cubicBezTo>
                <a:cubicBezTo>
                  <a:pt x="1479276" y="419127"/>
                  <a:pt x="1484931" y="416704"/>
                  <a:pt x="1492201" y="418320"/>
                </a:cubicBezTo>
                <a:cubicBezTo>
                  <a:pt x="1540668" y="428013"/>
                  <a:pt x="1584287" y="413473"/>
                  <a:pt x="1627099" y="390855"/>
                </a:cubicBezTo>
                <a:cubicBezTo>
                  <a:pt x="1719185" y="342389"/>
                  <a:pt x="1819350" y="318963"/>
                  <a:pt x="1920321" y="299577"/>
                </a:cubicBezTo>
                <a:cubicBezTo>
                  <a:pt x="1904166" y="349659"/>
                  <a:pt x="1899319" y="402972"/>
                  <a:pt x="1876701" y="456285"/>
                </a:cubicBezTo>
                <a:cubicBezTo>
                  <a:pt x="1864585" y="432860"/>
                  <a:pt x="1855699" y="413473"/>
                  <a:pt x="1844390" y="395702"/>
                </a:cubicBezTo>
                <a:cubicBezTo>
                  <a:pt x="1821773" y="359352"/>
                  <a:pt x="1789462" y="354505"/>
                  <a:pt x="1757958" y="383585"/>
                </a:cubicBezTo>
                <a:cubicBezTo>
                  <a:pt x="1732110" y="407818"/>
                  <a:pt x="1716762" y="438514"/>
                  <a:pt x="1707876" y="473248"/>
                </a:cubicBezTo>
                <a:cubicBezTo>
                  <a:pt x="1703030" y="491827"/>
                  <a:pt x="1707876" y="510406"/>
                  <a:pt x="1718378" y="526561"/>
                </a:cubicBezTo>
                <a:cubicBezTo>
                  <a:pt x="1744226" y="566950"/>
                  <a:pt x="1778153" y="587952"/>
                  <a:pt x="1830658" y="570989"/>
                </a:cubicBezTo>
                <a:cubicBezTo>
                  <a:pt x="1819350" y="596838"/>
                  <a:pt x="1812079" y="618647"/>
                  <a:pt x="1798347" y="637226"/>
                </a:cubicBezTo>
                <a:cubicBezTo>
                  <a:pt x="1783807" y="656613"/>
                  <a:pt x="1765229" y="672768"/>
                  <a:pt x="1757151" y="696194"/>
                </a:cubicBezTo>
                <a:cubicBezTo>
                  <a:pt x="1744226" y="719619"/>
                  <a:pt x="1726456" y="737390"/>
                  <a:pt x="1703837" y="751930"/>
                </a:cubicBezTo>
                <a:cubicBezTo>
                  <a:pt x="1677989" y="768893"/>
                  <a:pt x="1656179" y="791511"/>
                  <a:pt x="1638408" y="816552"/>
                </a:cubicBezTo>
                <a:cubicBezTo>
                  <a:pt x="1630330" y="827861"/>
                  <a:pt x="1625484" y="837554"/>
                  <a:pt x="1644870" y="842401"/>
                </a:cubicBezTo>
                <a:cubicBezTo>
                  <a:pt x="1661026" y="846440"/>
                  <a:pt x="1653756" y="855325"/>
                  <a:pt x="1648101" y="863403"/>
                </a:cubicBezTo>
                <a:cubicBezTo>
                  <a:pt x="1627099" y="895714"/>
                  <a:pt x="1607713" y="928833"/>
                  <a:pt x="1598827" y="966798"/>
                </a:cubicBezTo>
                <a:cubicBezTo>
                  <a:pt x="1587518" y="1013649"/>
                  <a:pt x="1585095" y="1061308"/>
                  <a:pt x="1623868" y="1097657"/>
                </a:cubicBezTo>
                <a:cubicBezTo>
                  <a:pt x="1642447" y="1115428"/>
                  <a:pt x="1660218" y="1131584"/>
                  <a:pt x="1668296" y="1155817"/>
                </a:cubicBezTo>
                <a:cubicBezTo>
                  <a:pt x="1668296" y="1155817"/>
                  <a:pt x="1668296" y="1155817"/>
                  <a:pt x="1668296" y="1155817"/>
                </a:cubicBezTo>
                <a:cubicBezTo>
                  <a:pt x="1674758" y="1169549"/>
                  <a:pt x="1685259" y="1180050"/>
                  <a:pt x="1697375" y="1188936"/>
                </a:cubicBezTo>
                <a:cubicBezTo>
                  <a:pt x="1769267" y="1241441"/>
                  <a:pt x="1850852" y="1255981"/>
                  <a:pt x="1937284" y="1247096"/>
                </a:cubicBezTo>
                <a:cubicBezTo>
                  <a:pt x="1996252" y="1240633"/>
                  <a:pt x="2051180" y="1223670"/>
                  <a:pt x="2089146" y="1173588"/>
                </a:cubicBezTo>
                <a:cubicBezTo>
                  <a:pt x="2095608" y="1164703"/>
                  <a:pt x="2106109" y="1163087"/>
                  <a:pt x="2115802" y="1159048"/>
                </a:cubicBezTo>
                <a:cubicBezTo>
                  <a:pt x="2160230" y="1142893"/>
                  <a:pt x="2185271" y="1111390"/>
                  <a:pt x="2197388" y="1066154"/>
                </a:cubicBezTo>
                <a:cubicBezTo>
                  <a:pt x="2205465" y="1035459"/>
                  <a:pt x="2204657" y="1004763"/>
                  <a:pt x="2197388" y="974876"/>
                </a:cubicBezTo>
                <a:cubicBezTo>
                  <a:pt x="2194156" y="962759"/>
                  <a:pt x="2196580" y="955489"/>
                  <a:pt x="2207889" y="947411"/>
                </a:cubicBezTo>
                <a:cubicBezTo>
                  <a:pt x="2303206" y="878751"/>
                  <a:pt x="2299975" y="765662"/>
                  <a:pt x="2201427" y="698617"/>
                </a:cubicBezTo>
                <a:close/>
                <a:moveTo>
                  <a:pt x="334661" y="739006"/>
                </a:moveTo>
                <a:cubicBezTo>
                  <a:pt x="316890" y="738198"/>
                  <a:pt x="302350" y="731736"/>
                  <a:pt x="303158" y="713965"/>
                </a:cubicBezTo>
                <a:cubicBezTo>
                  <a:pt x="303965" y="697002"/>
                  <a:pt x="323352" y="697809"/>
                  <a:pt x="333853" y="697809"/>
                </a:cubicBezTo>
                <a:cubicBezTo>
                  <a:pt x="350816" y="697809"/>
                  <a:pt x="346778" y="717196"/>
                  <a:pt x="350009" y="728505"/>
                </a:cubicBezTo>
                <a:cubicBezTo>
                  <a:pt x="354855" y="742237"/>
                  <a:pt x="341123" y="736583"/>
                  <a:pt x="334661" y="739006"/>
                </a:cubicBezTo>
                <a:close/>
                <a:moveTo>
                  <a:pt x="1993828" y="491827"/>
                </a:moveTo>
                <a:cubicBezTo>
                  <a:pt x="2013215" y="478095"/>
                  <a:pt x="2032602" y="465170"/>
                  <a:pt x="2055219" y="458708"/>
                </a:cubicBezTo>
                <a:cubicBezTo>
                  <a:pt x="2072183" y="453862"/>
                  <a:pt x="2077837" y="461939"/>
                  <a:pt x="2076222" y="477287"/>
                </a:cubicBezTo>
                <a:cubicBezTo>
                  <a:pt x="2072183" y="516060"/>
                  <a:pt x="2040679" y="554833"/>
                  <a:pt x="2005945" y="564527"/>
                </a:cubicBezTo>
                <a:cubicBezTo>
                  <a:pt x="1999483" y="566142"/>
                  <a:pt x="1993828" y="568566"/>
                  <a:pt x="1988174" y="562103"/>
                </a:cubicBezTo>
                <a:cubicBezTo>
                  <a:pt x="1970403" y="544332"/>
                  <a:pt x="1973634" y="507175"/>
                  <a:pt x="1993828" y="491827"/>
                </a:cubicBezTo>
                <a:close/>
                <a:moveTo>
                  <a:pt x="1804809" y="549987"/>
                </a:moveTo>
                <a:cubicBezTo>
                  <a:pt x="1783000" y="549987"/>
                  <a:pt x="1746650" y="521715"/>
                  <a:pt x="1739380" y="495866"/>
                </a:cubicBezTo>
                <a:cubicBezTo>
                  <a:pt x="1731302" y="469209"/>
                  <a:pt x="1748265" y="451438"/>
                  <a:pt x="1764421" y="435283"/>
                </a:cubicBezTo>
                <a:cubicBezTo>
                  <a:pt x="1777345" y="422358"/>
                  <a:pt x="1790269" y="428013"/>
                  <a:pt x="1801578" y="438514"/>
                </a:cubicBezTo>
                <a:cubicBezTo>
                  <a:pt x="1824196" y="457900"/>
                  <a:pt x="1838736" y="482941"/>
                  <a:pt x="1851660" y="508790"/>
                </a:cubicBezTo>
                <a:cubicBezTo>
                  <a:pt x="1862969" y="528985"/>
                  <a:pt x="1838736" y="549179"/>
                  <a:pt x="1804809" y="54998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80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C0C63A74-2417-4395-9136-38D0C259F51D}"/>
              </a:ext>
            </a:extLst>
          </p:cNvPr>
          <p:cNvSpPr txBox="1">
            <a:spLocks/>
          </p:cNvSpPr>
          <p:nvPr/>
        </p:nvSpPr>
        <p:spPr>
          <a:xfrm>
            <a:off x="7904536" y="612936"/>
            <a:ext cx="4118538" cy="12048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10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Besar</a:t>
            </a: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Penyakit</a:t>
            </a:r>
            <a:endParaRPr lang="en-US" altLang="ko-KR" sz="3600" dirty="0">
              <a:latin typeface="Bahnschrift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di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Klaster</a:t>
            </a:r>
            <a:r>
              <a:rPr lang="en-US" altLang="ko-KR" sz="3600" dirty="0">
                <a:latin typeface="Bahnschrift" pitchFamily="34" charset="0"/>
                <a:cs typeface="Arial" pitchFamily="34" charset="0"/>
              </a:rPr>
              <a:t> 2 per </a:t>
            </a:r>
            <a:r>
              <a:rPr lang="en-US" altLang="ko-KR" sz="3600" dirty="0" err="1">
                <a:latin typeface="Bahnschrift" pitchFamily="34" charset="0"/>
                <a:cs typeface="Arial" pitchFamily="34" charset="0"/>
              </a:rPr>
              <a:t>Kelurahan</a:t>
            </a:r>
            <a:endParaRPr lang="en-US" altLang="ko-KR" sz="3600" dirty="0">
              <a:latin typeface="Bahnschrift" pitchFamily="34" charset="0"/>
              <a:cs typeface="Arial" pitchFamily="34" charset="0"/>
            </a:endParaRPr>
          </a:p>
        </p:txBody>
      </p:sp>
      <p:graphicFrame>
        <p:nvGraphicFramePr>
          <p:cNvPr id="10" name="Picture Placeholder 9"/>
          <p:cNvGraphicFramePr>
            <a:graphicFrameLocks noGrp="1"/>
          </p:cNvGraphicFramePr>
          <p:nvPr>
            <p:ph type="pic" sz="quarter" idx="16"/>
            <p:extLst>
              <p:ext uri="{D42A27DB-BD31-4B8C-83A1-F6EECF244321}">
                <p14:modId xmlns:p14="http://schemas.microsoft.com/office/powerpoint/2010/main" val="1196366030"/>
              </p:ext>
            </p:extLst>
          </p:nvPr>
        </p:nvGraphicFramePr>
        <p:xfrm>
          <a:off x="1282700" y="0"/>
          <a:ext cx="6261100" cy="219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Picture Placeholder 11"/>
          <p:cNvGraphicFramePr>
            <a:graphicFrameLocks noGrp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279575907"/>
              </p:ext>
            </p:extLst>
          </p:nvPr>
        </p:nvGraphicFramePr>
        <p:xfrm>
          <a:off x="2965450" y="2332038"/>
          <a:ext cx="6261100" cy="233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Picture Placeholder 13"/>
          <p:cNvGraphicFramePr>
            <a:graphicFrameLocks noGrp="1"/>
          </p:cNvGraphicFramePr>
          <p:nvPr>
            <p:ph type="pic" sz="quarter" idx="14"/>
            <p:extLst>
              <p:ext uri="{D42A27DB-BD31-4B8C-83A1-F6EECF244321}">
                <p14:modId xmlns:p14="http://schemas.microsoft.com/office/powerpoint/2010/main" val="2312603881"/>
              </p:ext>
            </p:extLst>
          </p:nvPr>
        </p:nvGraphicFramePr>
        <p:xfrm>
          <a:off x="4600575" y="4664075"/>
          <a:ext cx="6261100" cy="219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6719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" y="173381"/>
            <a:ext cx="5706271" cy="62274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538" y="173380"/>
            <a:ext cx="6081644" cy="622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57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75" y="227260"/>
            <a:ext cx="5888330" cy="59569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807" y="227260"/>
            <a:ext cx="5659076" cy="415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50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154" y="335647"/>
            <a:ext cx="8227762" cy="757130"/>
          </a:xfrm>
          <a:prstGeom prst="rect">
            <a:avLst/>
          </a:prstGeom>
        </p:spPr>
        <p:txBody>
          <a:bodyPr/>
          <a:lstStyle/>
          <a:p>
            <a:r>
              <a:rPr lang="en-US" sz="4800" dirty="0" err="1">
                <a:latin typeface="Bahnschrift" pitchFamily="34" charset="0"/>
              </a:rPr>
              <a:t>Grafik</a:t>
            </a:r>
            <a:r>
              <a:rPr lang="en-US" sz="4800" dirty="0">
                <a:latin typeface="Bahnschrift" pitchFamily="34" charset="0"/>
              </a:rPr>
              <a:t> </a:t>
            </a:r>
            <a:r>
              <a:rPr lang="en-US" sz="4800" dirty="0" err="1">
                <a:latin typeface="Bahnschrift" pitchFamily="34" charset="0"/>
              </a:rPr>
              <a:t>Skrining</a:t>
            </a:r>
            <a:r>
              <a:rPr lang="en-US" sz="4800" dirty="0">
                <a:latin typeface="Bahnschrift" pitchFamily="34" charset="0"/>
              </a:rPr>
              <a:t> ILP </a:t>
            </a:r>
            <a:r>
              <a:rPr lang="en-US" sz="4800" dirty="0" err="1">
                <a:latin typeface="Bahnschrift" pitchFamily="34" charset="0"/>
              </a:rPr>
              <a:t>Klaster</a:t>
            </a:r>
            <a:r>
              <a:rPr lang="en-US" sz="4800" dirty="0">
                <a:latin typeface="Bahnschrift" pitchFamily="34" charset="0"/>
              </a:rPr>
              <a:t> 2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2C055E-3155-496B-A4BF-539F13111B65}"/>
              </a:ext>
            </a:extLst>
          </p:cNvPr>
          <p:cNvGrpSpPr/>
          <p:nvPr/>
        </p:nvGrpSpPr>
        <p:grpSpPr>
          <a:xfrm>
            <a:off x="699278" y="1619322"/>
            <a:ext cx="1295404" cy="1295403"/>
            <a:chOff x="955451" y="2067273"/>
            <a:chExt cx="1295404" cy="1295403"/>
          </a:xfrm>
        </p:grpSpPr>
        <p:sp>
          <p:nvSpPr>
            <p:cNvPr id="10" name="Teardrop 9">
              <a:extLst>
                <a:ext uri="{FF2B5EF4-FFF2-40B4-BE49-F238E27FC236}">
                  <a16:creationId xmlns:a16="http://schemas.microsoft.com/office/drawing/2014/main" id="{92F7F935-3401-40AA-BF65-644443AFDF28}"/>
                </a:ext>
              </a:extLst>
            </p:cNvPr>
            <p:cNvSpPr/>
            <p:nvPr/>
          </p:nvSpPr>
          <p:spPr>
            <a:xfrm>
              <a:off x="955451" y="2067273"/>
              <a:ext cx="1295404" cy="1295403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ardrop 10">
              <a:extLst>
                <a:ext uri="{FF2B5EF4-FFF2-40B4-BE49-F238E27FC236}">
                  <a16:creationId xmlns:a16="http://schemas.microsoft.com/office/drawing/2014/main" id="{2C4B4EAA-5312-49B1-8A83-764CB990E1CF}"/>
                </a:ext>
              </a:extLst>
            </p:cNvPr>
            <p:cNvSpPr/>
            <p:nvPr/>
          </p:nvSpPr>
          <p:spPr>
            <a:xfrm>
              <a:off x="1060744" y="2172565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15F0609-1562-4F73-935E-2EF8E3421EBA}"/>
              </a:ext>
            </a:extLst>
          </p:cNvPr>
          <p:cNvSpPr txBox="1"/>
          <p:nvPr/>
        </p:nvSpPr>
        <p:spPr>
          <a:xfrm>
            <a:off x="1994682" y="1603933"/>
            <a:ext cx="2431646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 err="1">
                <a:cs typeface="Arial" pitchFamily="34" charset="0"/>
              </a:rPr>
              <a:t>Balita</a:t>
            </a:r>
            <a:r>
              <a:rPr lang="en-US" altLang="ko-KR" sz="1400" b="1" dirty="0">
                <a:cs typeface="Arial" pitchFamily="34" charset="0"/>
              </a:rPr>
              <a:t> &amp; </a:t>
            </a:r>
            <a:r>
              <a:rPr lang="en-US" altLang="ko-KR" sz="1400" b="1" dirty="0" err="1">
                <a:cs typeface="Arial" pitchFamily="34" charset="0"/>
              </a:rPr>
              <a:t>Anak</a:t>
            </a:r>
            <a:r>
              <a:rPr lang="en-US" altLang="ko-KR" sz="1400" b="1" dirty="0">
                <a:cs typeface="Arial" pitchFamily="34" charset="0"/>
              </a:rPr>
              <a:t> </a:t>
            </a:r>
            <a:r>
              <a:rPr lang="en-US" altLang="ko-KR" sz="1400" b="1" dirty="0" err="1">
                <a:cs typeface="Arial" pitchFamily="34" charset="0"/>
              </a:rPr>
              <a:t>Pra</a:t>
            </a:r>
            <a:r>
              <a:rPr lang="en-US" altLang="ko-KR" sz="1400" b="1" dirty="0">
                <a:cs typeface="Arial" pitchFamily="34" charset="0"/>
              </a:rPr>
              <a:t> </a:t>
            </a:r>
            <a:r>
              <a:rPr lang="en-US" altLang="ko-KR" sz="1400" b="1" dirty="0" err="1">
                <a:cs typeface="Arial" pitchFamily="34" charset="0"/>
              </a:rPr>
              <a:t>Sekolah</a:t>
            </a:r>
            <a:endParaRPr lang="ko-KR" altLang="en-US" sz="1400" b="1" dirty="0">
              <a:cs typeface="Arial" pitchFamily="34" charset="0"/>
            </a:endParaRPr>
          </a:p>
        </p:txBody>
      </p:sp>
      <p:grpSp>
        <p:nvGrpSpPr>
          <p:cNvPr id="27" name="Graphic 214">
            <a:extLst>
              <a:ext uri="{FF2B5EF4-FFF2-40B4-BE49-F238E27FC236}">
                <a16:creationId xmlns:a16="http://schemas.microsoft.com/office/drawing/2014/main" id="{767EDECF-2DF0-47D3-A825-D3CBB23FD415}"/>
              </a:ext>
            </a:extLst>
          </p:cNvPr>
          <p:cNvGrpSpPr/>
          <p:nvPr/>
        </p:nvGrpSpPr>
        <p:grpSpPr>
          <a:xfrm>
            <a:off x="856383" y="1896322"/>
            <a:ext cx="982431" cy="569991"/>
            <a:chOff x="1175628" y="4793096"/>
            <a:chExt cx="1474017" cy="855201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F60B75B-5057-4549-9157-18142936D41B}"/>
                </a:ext>
              </a:extLst>
            </p:cNvPr>
            <p:cNvSpPr/>
            <p:nvPr/>
          </p:nvSpPr>
          <p:spPr>
            <a:xfrm>
              <a:off x="1733359" y="4793096"/>
              <a:ext cx="916286" cy="855201"/>
            </a:xfrm>
            <a:custGeom>
              <a:avLst/>
              <a:gdLst>
                <a:gd name="connsiteX0" fmla="*/ 916287 w 916286"/>
                <a:gd name="connsiteY0" fmla="*/ 427601 h 855201"/>
                <a:gd name="connsiteX1" fmla="*/ 458143 w 916286"/>
                <a:gd name="connsiteY1" fmla="*/ 855201 h 855201"/>
                <a:gd name="connsiteX2" fmla="*/ 0 w 916286"/>
                <a:gd name="connsiteY2" fmla="*/ 427601 h 855201"/>
                <a:gd name="connsiteX3" fmla="*/ 458143 w 916286"/>
                <a:gd name="connsiteY3" fmla="*/ 0 h 855201"/>
                <a:gd name="connsiteX4" fmla="*/ 916287 w 916286"/>
                <a:gd name="connsiteY4" fmla="*/ 427601 h 85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86" h="855201">
                  <a:moveTo>
                    <a:pt x="916287" y="427601"/>
                  </a:moveTo>
                  <a:cubicBezTo>
                    <a:pt x="916287" y="663758"/>
                    <a:pt x="711169" y="855201"/>
                    <a:pt x="458143" y="855201"/>
                  </a:cubicBezTo>
                  <a:cubicBezTo>
                    <a:pt x="205118" y="855201"/>
                    <a:pt x="0" y="663758"/>
                    <a:pt x="0" y="427601"/>
                  </a:cubicBezTo>
                  <a:cubicBezTo>
                    <a:pt x="0" y="191443"/>
                    <a:pt x="205118" y="0"/>
                    <a:pt x="458143" y="0"/>
                  </a:cubicBezTo>
                  <a:cubicBezTo>
                    <a:pt x="711169" y="0"/>
                    <a:pt x="916287" y="191443"/>
                    <a:pt x="916287" y="427601"/>
                  </a:cubicBezTo>
                  <a:close/>
                </a:path>
              </a:pathLst>
            </a:custGeom>
            <a:grpFill/>
            <a:ln w="54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B7C2BFD-6950-4DF7-BE28-39489B1ABA7C}"/>
                </a:ext>
              </a:extLst>
            </p:cNvPr>
            <p:cNvSpPr/>
            <p:nvPr/>
          </p:nvSpPr>
          <p:spPr>
            <a:xfrm>
              <a:off x="1751903" y="4810002"/>
              <a:ext cx="879199" cy="821386"/>
            </a:xfrm>
            <a:custGeom>
              <a:avLst/>
              <a:gdLst>
                <a:gd name="connsiteX0" fmla="*/ 879199 w 879199"/>
                <a:gd name="connsiteY0" fmla="*/ 410693 h 821385"/>
                <a:gd name="connsiteX1" fmla="*/ 439600 w 879199"/>
                <a:gd name="connsiteY1" fmla="*/ 821386 h 821385"/>
                <a:gd name="connsiteX2" fmla="*/ 0 w 879199"/>
                <a:gd name="connsiteY2" fmla="*/ 410693 h 821385"/>
                <a:gd name="connsiteX3" fmla="*/ 439600 w 879199"/>
                <a:gd name="connsiteY3" fmla="*/ 0 h 821385"/>
                <a:gd name="connsiteX4" fmla="*/ 879199 w 879199"/>
                <a:gd name="connsiteY4" fmla="*/ 410693 h 82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9199" h="821385">
                  <a:moveTo>
                    <a:pt x="879199" y="410693"/>
                  </a:moveTo>
                  <a:cubicBezTo>
                    <a:pt x="879199" y="637512"/>
                    <a:pt x="682384" y="821386"/>
                    <a:pt x="439600" y="821386"/>
                  </a:cubicBezTo>
                  <a:cubicBezTo>
                    <a:pt x="196815" y="821386"/>
                    <a:pt x="0" y="637512"/>
                    <a:pt x="0" y="410693"/>
                  </a:cubicBezTo>
                  <a:cubicBezTo>
                    <a:pt x="0" y="183873"/>
                    <a:pt x="196815" y="0"/>
                    <a:pt x="439600" y="0"/>
                  </a:cubicBezTo>
                  <a:cubicBezTo>
                    <a:pt x="682384" y="0"/>
                    <a:pt x="879199" y="183873"/>
                    <a:pt x="879199" y="410693"/>
                  </a:cubicBezTo>
                  <a:close/>
                </a:path>
              </a:pathLst>
            </a:custGeom>
            <a:solidFill>
              <a:schemeClr val="accent1"/>
            </a:solidFill>
            <a:ln w="54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E22BFA-94C3-4154-A13B-D3B7391A41F9}"/>
                </a:ext>
              </a:extLst>
            </p:cNvPr>
            <p:cNvSpPr/>
            <p:nvPr/>
          </p:nvSpPr>
          <p:spPr>
            <a:xfrm>
              <a:off x="1969763" y="4988671"/>
              <a:ext cx="467704" cy="433814"/>
            </a:xfrm>
            <a:custGeom>
              <a:avLst/>
              <a:gdLst>
                <a:gd name="connsiteX0" fmla="*/ 848 w 467704"/>
                <a:gd name="connsiteY0" fmla="*/ 204755 h 433814"/>
                <a:gd name="connsiteX1" fmla="*/ 120293 w 467704"/>
                <a:gd name="connsiteY1" fmla="*/ 30769 h 433814"/>
                <a:gd name="connsiteX2" fmla="*/ 458447 w 467704"/>
                <a:gd name="connsiteY2" fmla="*/ 169849 h 433814"/>
                <a:gd name="connsiteX3" fmla="*/ 426813 w 467704"/>
                <a:gd name="connsiteY3" fmla="*/ 339471 h 433814"/>
                <a:gd name="connsiteX4" fmla="*/ 190651 w 467704"/>
                <a:gd name="connsiteY4" fmla="*/ 431645 h 433814"/>
                <a:gd name="connsiteX5" fmla="*/ 848 w 467704"/>
                <a:gd name="connsiteY5" fmla="*/ 204755 h 43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7704" h="433814">
                  <a:moveTo>
                    <a:pt x="848" y="204755"/>
                  </a:moveTo>
                  <a:cubicBezTo>
                    <a:pt x="-7333" y="124034"/>
                    <a:pt x="44481" y="69493"/>
                    <a:pt x="120293" y="30769"/>
                  </a:cubicBezTo>
                  <a:cubicBezTo>
                    <a:pt x="262645" y="-41770"/>
                    <a:pt x="412087" y="17680"/>
                    <a:pt x="458447" y="169849"/>
                  </a:cubicBezTo>
                  <a:cubicBezTo>
                    <a:pt x="475900" y="227662"/>
                    <a:pt x="470446" y="290929"/>
                    <a:pt x="426813" y="339471"/>
                  </a:cubicBezTo>
                  <a:cubicBezTo>
                    <a:pt x="364091" y="408738"/>
                    <a:pt x="284461" y="443098"/>
                    <a:pt x="190651" y="431645"/>
                  </a:cubicBezTo>
                  <a:cubicBezTo>
                    <a:pt x="82660" y="418010"/>
                    <a:pt x="3030" y="325836"/>
                    <a:pt x="848" y="204755"/>
                  </a:cubicBezTo>
                  <a:close/>
                </a:path>
              </a:pathLst>
            </a:custGeom>
            <a:grpFill/>
            <a:ln w="54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FFDFAEE-0538-4930-86F1-D19A2D9A8D2B}"/>
                </a:ext>
              </a:extLst>
            </p:cNvPr>
            <p:cNvSpPr/>
            <p:nvPr/>
          </p:nvSpPr>
          <p:spPr>
            <a:xfrm>
              <a:off x="1301940" y="5051477"/>
              <a:ext cx="288185" cy="95588"/>
            </a:xfrm>
            <a:custGeom>
              <a:avLst/>
              <a:gdLst>
                <a:gd name="connsiteX0" fmla="*/ 287976 w 288185"/>
                <a:gd name="connsiteY0" fmla="*/ 24685 h 95588"/>
                <a:gd name="connsiteX1" fmla="*/ 248706 w 288185"/>
                <a:gd name="connsiteY1" fmla="*/ 142 h 95588"/>
                <a:gd name="connsiteX2" fmla="*/ 192529 w 288185"/>
                <a:gd name="connsiteY2" fmla="*/ 32321 h 95588"/>
                <a:gd name="connsiteX3" fmla="*/ 66540 w 288185"/>
                <a:gd name="connsiteY3" fmla="*/ 50320 h 95588"/>
                <a:gd name="connsiteX4" fmla="*/ 41996 w 288185"/>
                <a:gd name="connsiteY4" fmla="*/ 47047 h 95588"/>
                <a:gd name="connsiteX5" fmla="*/ 0 w 288185"/>
                <a:gd name="connsiteY5" fmla="*/ 95589 h 95588"/>
                <a:gd name="connsiteX6" fmla="*/ 42542 w 288185"/>
                <a:gd name="connsiteY6" fmla="*/ 61773 h 95588"/>
                <a:gd name="connsiteX7" fmla="*/ 77448 w 288185"/>
                <a:gd name="connsiteY7" fmla="*/ 65591 h 95588"/>
                <a:gd name="connsiteX8" fmla="*/ 209437 w 288185"/>
                <a:gd name="connsiteY8" fmla="*/ 63410 h 95588"/>
                <a:gd name="connsiteX9" fmla="*/ 287976 w 288185"/>
                <a:gd name="connsiteY9" fmla="*/ 24685 h 9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185" h="95588">
                  <a:moveTo>
                    <a:pt x="287976" y="24685"/>
                  </a:moveTo>
                  <a:cubicBezTo>
                    <a:pt x="284158" y="3960"/>
                    <a:pt x="265069" y="-949"/>
                    <a:pt x="248706" y="142"/>
                  </a:cubicBezTo>
                  <a:cubicBezTo>
                    <a:pt x="225254" y="1778"/>
                    <a:pt x="209982" y="18686"/>
                    <a:pt x="192529" y="32321"/>
                  </a:cubicBezTo>
                  <a:cubicBezTo>
                    <a:pt x="152714" y="63410"/>
                    <a:pt x="121626" y="59046"/>
                    <a:pt x="66540" y="50320"/>
                  </a:cubicBezTo>
                  <a:cubicBezTo>
                    <a:pt x="62722" y="49774"/>
                    <a:pt x="45814" y="46502"/>
                    <a:pt x="41996" y="47047"/>
                  </a:cubicBezTo>
                  <a:cubicBezTo>
                    <a:pt x="16908" y="44320"/>
                    <a:pt x="2727" y="59046"/>
                    <a:pt x="0" y="95589"/>
                  </a:cubicBezTo>
                  <a:cubicBezTo>
                    <a:pt x="13090" y="76499"/>
                    <a:pt x="19635" y="57955"/>
                    <a:pt x="42542" y="61773"/>
                  </a:cubicBezTo>
                  <a:cubicBezTo>
                    <a:pt x="53995" y="62864"/>
                    <a:pt x="65994" y="63410"/>
                    <a:pt x="77448" y="65591"/>
                  </a:cubicBezTo>
                  <a:cubicBezTo>
                    <a:pt x="138534" y="79226"/>
                    <a:pt x="163077" y="58501"/>
                    <a:pt x="209437" y="63410"/>
                  </a:cubicBezTo>
                  <a:cubicBezTo>
                    <a:pt x="255797" y="68318"/>
                    <a:pt x="291248" y="44866"/>
                    <a:pt x="287976" y="24685"/>
                  </a:cubicBezTo>
                  <a:close/>
                </a:path>
              </a:pathLst>
            </a:custGeom>
            <a:grpFill/>
            <a:ln w="54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7E26E39-A8E8-46CE-A3AB-D332106B9950}"/>
                </a:ext>
              </a:extLst>
            </p:cNvPr>
            <p:cNvSpPr/>
            <p:nvPr/>
          </p:nvSpPr>
          <p:spPr>
            <a:xfrm>
              <a:off x="1488425" y="5400646"/>
              <a:ext cx="222127" cy="157139"/>
            </a:xfrm>
            <a:custGeom>
              <a:avLst/>
              <a:gdLst>
                <a:gd name="connsiteX0" fmla="*/ 214391 w 222127"/>
                <a:gd name="connsiteY0" fmla="*/ 8216 h 157139"/>
                <a:gd name="connsiteX1" fmla="*/ 170759 w 222127"/>
                <a:gd name="connsiteY1" fmla="*/ 11488 h 157139"/>
                <a:gd name="connsiteX2" fmla="*/ 152760 w 222127"/>
                <a:gd name="connsiteY2" fmla="*/ 57303 h 157139"/>
                <a:gd name="connsiteX3" fmla="*/ 132580 w 222127"/>
                <a:gd name="connsiteY3" fmla="*/ 76392 h 157139"/>
                <a:gd name="connsiteX4" fmla="*/ 58404 w 222127"/>
                <a:gd name="connsiteY4" fmla="*/ 128751 h 157139"/>
                <a:gd name="connsiteX5" fmla="*/ 46 w 222127"/>
                <a:gd name="connsiteY5" fmla="*/ 130387 h 157139"/>
                <a:gd name="connsiteX6" fmla="*/ 26771 w 222127"/>
                <a:gd name="connsiteY6" fmla="*/ 157112 h 157139"/>
                <a:gd name="connsiteX7" fmla="*/ 76403 w 222127"/>
                <a:gd name="connsiteY7" fmla="*/ 132569 h 157139"/>
                <a:gd name="connsiteX8" fmla="*/ 139670 w 222127"/>
                <a:gd name="connsiteY8" fmla="*/ 92209 h 157139"/>
                <a:gd name="connsiteX9" fmla="*/ 210028 w 222127"/>
                <a:gd name="connsiteY9" fmla="*/ 61121 h 157139"/>
                <a:gd name="connsiteX10" fmla="*/ 214391 w 222127"/>
                <a:gd name="connsiteY10" fmla="*/ 8216 h 15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127" h="157139">
                  <a:moveTo>
                    <a:pt x="214391" y="8216"/>
                  </a:moveTo>
                  <a:cubicBezTo>
                    <a:pt x="199665" y="-5419"/>
                    <a:pt x="184394" y="-511"/>
                    <a:pt x="170759" y="11488"/>
                  </a:cubicBezTo>
                  <a:cubicBezTo>
                    <a:pt x="158760" y="21851"/>
                    <a:pt x="159850" y="43122"/>
                    <a:pt x="152760" y="57303"/>
                  </a:cubicBezTo>
                  <a:cubicBezTo>
                    <a:pt x="147851" y="67665"/>
                    <a:pt x="144034" y="76937"/>
                    <a:pt x="132580" y="76392"/>
                  </a:cubicBezTo>
                  <a:cubicBezTo>
                    <a:pt x="94401" y="73120"/>
                    <a:pt x="81857" y="110753"/>
                    <a:pt x="58404" y="128751"/>
                  </a:cubicBezTo>
                  <a:cubicBezTo>
                    <a:pt x="-3772" y="174566"/>
                    <a:pt x="46" y="109116"/>
                    <a:pt x="46" y="130387"/>
                  </a:cubicBezTo>
                  <a:cubicBezTo>
                    <a:pt x="2227" y="150568"/>
                    <a:pt x="15317" y="156567"/>
                    <a:pt x="26771" y="157112"/>
                  </a:cubicBezTo>
                  <a:cubicBezTo>
                    <a:pt x="42042" y="157658"/>
                    <a:pt x="57314" y="150022"/>
                    <a:pt x="76403" y="132569"/>
                  </a:cubicBezTo>
                  <a:cubicBezTo>
                    <a:pt x="94401" y="108571"/>
                    <a:pt x="106946" y="93845"/>
                    <a:pt x="139670" y="92209"/>
                  </a:cubicBezTo>
                  <a:cubicBezTo>
                    <a:pt x="168577" y="90573"/>
                    <a:pt x="191484" y="84573"/>
                    <a:pt x="210028" y="61121"/>
                  </a:cubicBezTo>
                  <a:cubicBezTo>
                    <a:pt x="220936" y="47485"/>
                    <a:pt x="228572" y="21306"/>
                    <a:pt x="214391" y="8216"/>
                  </a:cubicBezTo>
                  <a:close/>
                </a:path>
              </a:pathLst>
            </a:custGeom>
            <a:grpFill/>
            <a:ln w="54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2505CF1-3C6D-40CA-B49A-EB26E19A0233}"/>
                </a:ext>
              </a:extLst>
            </p:cNvPr>
            <p:cNvSpPr/>
            <p:nvPr/>
          </p:nvSpPr>
          <p:spPr>
            <a:xfrm>
              <a:off x="1175628" y="5172058"/>
              <a:ext cx="680431" cy="266501"/>
            </a:xfrm>
            <a:custGeom>
              <a:avLst/>
              <a:gdLst>
                <a:gd name="connsiteX0" fmla="*/ 679357 w 680431"/>
                <a:gd name="connsiteY0" fmla="*/ 31731 h 266501"/>
                <a:gd name="connsiteX1" fmla="*/ 633543 w 680431"/>
                <a:gd name="connsiteY1" fmla="*/ 97 h 266501"/>
                <a:gd name="connsiteX2" fmla="*/ 567548 w 680431"/>
                <a:gd name="connsiteY2" fmla="*/ 21368 h 266501"/>
                <a:gd name="connsiteX3" fmla="*/ 507553 w 680431"/>
                <a:gd name="connsiteY3" fmla="*/ 43730 h 266501"/>
                <a:gd name="connsiteX4" fmla="*/ 356475 w 680431"/>
                <a:gd name="connsiteY4" fmla="*/ 119541 h 266501"/>
                <a:gd name="connsiteX5" fmla="*/ 275209 w 680431"/>
                <a:gd name="connsiteY5" fmla="*/ 140267 h 266501"/>
                <a:gd name="connsiteX6" fmla="*/ 170490 w 680431"/>
                <a:gd name="connsiteY6" fmla="*/ 121178 h 266501"/>
                <a:gd name="connsiteX7" fmla="*/ 66317 w 680431"/>
                <a:gd name="connsiteY7" fmla="*/ 210625 h 266501"/>
                <a:gd name="connsiteX8" fmla="*/ 12867 w 680431"/>
                <a:gd name="connsiteY8" fmla="*/ 245531 h 266501"/>
                <a:gd name="connsiteX9" fmla="*/ 3595 w 680431"/>
                <a:gd name="connsiteY9" fmla="*/ 225351 h 266501"/>
                <a:gd name="connsiteX10" fmla="*/ 9049 w 680431"/>
                <a:gd name="connsiteY10" fmla="*/ 261893 h 266501"/>
                <a:gd name="connsiteX11" fmla="*/ 49955 w 680431"/>
                <a:gd name="connsiteY11" fmla="*/ 258621 h 266501"/>
                <a:gd name="connsiteX12" fmla="*/ 82134 w 680431"/>
                <a:gd name="connsiteY12" fmla="*/ 211716 h 266501"/>
                <a:gd name="connsiteX13" fmla="*/ 197215 w 680431"/>
                <a:gd name="connsiteY13" fmla="*/ 147357 h 266501"/>
                <a:gd name="connsiteX14" fmla="*/ 267028 w 680431"/>
                <a:gd name="connsiteY14" fmla="*/ 169174 h 266501"/>
                <a:gd name="connsiteX15" fmla="*/ 384291 w 680431"/>
                <a:gd name="connsiteY15" fmla="*/ 133722 h 266501"/>
                <a:gd name="connsiteX16" fmla="*/ 465557 w 680431"/>
                <a:gd name="connsiteY16" fmla="*/ 81908 h 266501"/>
                <a:gd name="connsiteX17" fmla="*/ 563730 w 680431"/>
                <a:gd name="connsiteY17" fmla="*/ 80817 h 266501"/>
                <a:gd name="connsiteX18" fmla="*/ 654814 w 680431"/>
                <a:gd name="connsiteY18" fmla="*/ 77545 h 266501"/>
                <a:gd name="connsiteX19" fmla="*/ 679357 w 680431"/>
                <a:gd name="connsiteY19" fmla="*/ 31731 h 26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80431" h="266501">
                  <a:moveTo>
                    <a:pt x="679357" y="31731"/>
                  </a:moveTo>
                  <a:cubicBezTo>
                    <a:pt x="673903" y="8823"/>
                    <a:pt x="654814" y="1188"/>
                    <a:pt x="633543" y="97"/>
                  </a:cubicBezTo>
                  <a:cubicBezTo>
                    <a:pt x="608999" y="-994"/>
                    <a:pt x="586092" y="7187"/>
                    <a:pt x="567548" y="21368"/>
                  </a:cubicBezTo>
                  <a:cubicBezTo>
                    <a:pt x="549550" y="35003"/>
                    <a:pt x="529369" y="40457"/>
                    <a:pt x="507553" y="43730"/>
                  </a:cubicBezTo>
                  <a:cubicBezTo>
                    <a:pt x="435014" y="55183"/>
                    <a:pt x="394653" y="67182"/>
                    <a:pt x="356475" y="119541"/>
                  </a:cubicBezTo>
                  <a:cubicBezTo>
                    <a:pt x="337931" y="145176"/>
                    <a:pt x="307388" y="150084"/>
                    <a:pt x="275209" y="140267"/>
                  </a:cubicBezTo>
                  <a:cubicBezTo>
                    <a:pt x="244121" y="130995"/>
                    <a:pt x="204306" y="116269"/>
                    <a:pt x="170490" y="121178"/>
                  </a:cubicBezTo>
                  <a:cubicBezTo>
                    <a:pt x="114859" y="128813"/>
                    <a:pt x="91406" y="163174"/>
                    <a:pt x="66317" y="210625"/>
                  </a:cubicBezTo>
                  <a:cubicBezTo>
                    <a:pt x="55409" y="231896"/>
                    <a:pt x="34684" y="262439"/>
                    <a:pt x="12867" y="245531"/>
                  </a:cubicBezTo>
                  <a:cubicBezTo>
                    <a:pt x="6868" y="238986"/>
                    <a:pt x="5777" y="214443"/>
                    <a:pt x="3595" y="225351"/>
                  </a:cubicBezTo>
                  <a:cubicBezTo>
                    <a:pt x="-2950" y="237350"/>
                    <a:pt x="-223" y="252076"/>
                    <a:pt x="9049" y="261893"/>
                  </a:cubicBezTo>
                  <a:cubicBezTo>
                    <a:pt x="17231" y="268984"/>
                    <a:pt x="36865" y="267893"/>
                    <a:pt x="49955" y="258621"/>
                  </a:cubicBezTo>
                  <a:cubicBezTo>
                    <a:pt x="67408" y="246622"/>
                    <a:pt x="72317" y="230805"/>
                    <a:pt x="82134" y="211716"/>
                  </a:cubicBezTo>
                  <a:cubicBezTo>
                    <a:pt x="105587" y="164265"/>
                    <a:pt x="151401" y="138631"/>
                    <a:pt x="197215" y="147357"/>
                  </a:cubicBezTo>
                  <a:cubicBezTo>
                    <a:pt x="221213" y="151721"/>
                    <a:pt x="244666" y="160447"/>
                    <a:pt x="267028" y="169174"/>
                  </a:cubicBezTo>
                  <a:cubicBezTo>
                    <a:pt x="317205" y="187718"/>
                    <a:pt x="342840" y="184445"/>
                    <a:pt x="384291" y="133722"/>
                  </a:cubicBezTo>
                  <a:cubicBezTo>
                    <a:pt x="395199" y="120632"/>
                    <a:pt x="420288" y="87362"/>
                    <a:pt x="465557" y="81908"/>
                  </a:cubicBezTo>
                  <a:cubicBezTo>
                    <a:pt x="504826" y="77000"/>
                    <a:pt x="527733" y="68273"/>
                    <a:pt x="563730" y="80817"/>
                  </a:cubicBezTo>
                  <a:cubicBezTo>
                    <a:pt x="588819" y="90089"/>
                    <a:pt x="631361" y="91726"/>
                    <a:pt x="654814" y="77545"/>
                  </a:cubicBezTo>
                  <a:cubicBezTo>
                    <a:pt x="671721" y="68273"/>
                    <a:pt x="684266" y="53547"/>
                    <a:pt x="679357" y="31731"/>
                  </a:cubicBezTo>
                  <a:close/>
                </a:path>
              </a:pathLst>
            </a:custGeom>
            <a:grpFill/>
            <a:ln w="54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490C787-52EE-41EC-99D9-22CE7B9F5107}"/>
              </a:ext>
            </a:extLst>
          </p:cNvPr>
          <p:cNvGrpSpPr/>
          <p:nvPr/>
        </p:nvGrpSpPr>
        <p:grpSpPr>
          <a:xfrm>
            <a:off x="1541183" y="3346193"/>
            <a:ext cx="1295404" cy="1295403"/>
            <a:chOff x="1779363" y="3419650"/>
            <a:chExt cx="1295404" cy="1295403"/>
          </a:xfrm>
        </p:grpSpPr>
        <p:sp>
          <p:nvSpPr>
            <p:cNvPr id="4" name="Teardrop 3">
              <a:extLst>
                <a:ext uri="{FF2B5EF4-FFF2-40B4-BE49-F238E27FC236}">
                  <a16:creationId xmlns:a16="http://schemas.microsoft.com/office/drawing/2014/main" id="{6D457EFA-44A5-4736-AE08-92337A20056C}"/>
                </a:ext>
              </a:extLst>
            </p:cNvPr>
            <p:cNvSpPr/>
            <p:nvPr/>
          </p:nvSpPr>
          <p:spPr>
            <a:xfrm>
              <a:off x="1779363" y="3419650"/>
              <a:ext cx="1295404" cy="129540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896AE5C8-3DBB-4B0E-8EBE-97C8E9D03D3F}"/>
                </a:ext>
              </a:extLst>
            </p:cNvPr>
            <p:cNvSpPr/>
            <p:nvPr/>
          </p:nvSpPr>
          <p:spPr>
            <a:xfrm>
              <a:off x="1893418" y="3524942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441246E-F4C0-4B08-AC95-F791D9DC0D71}"/>
              </a:ext>
            </a:extLst>
          </p:cNvPr>
          <p:cNvSpPr txBox="1"/>
          <p:nvPr/>
        </p:nvSpPr>
        <p:spPr>
          <a:xfrm>
            <a:off x="2836587" y="3330804"/>
            <a:ext cx="2637781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 err="1">
                <a:cs typeface="Arial" pitchFamily="34" charset="0"/>
              </a:rPr>
              <a:t>Anak</a:t>
            </a:r>
            <a:r>
              <a:rPr lang="en-US" altLang="ko-KR" sz="1400" b="1" dirty="0">
                <a:cs typeface="Arial" pitchFamily="34" charset="0"/>
              </a:rPr>
              <a:t> </a:t>
            </a:r>
            <a:r>
              <a:rPr lang="en-US" altLang="ko-KR" sz="1400" b="1" dirty="0" err="1">
                <a:cs typeface="Arial" pitchFamily="34" charset="0"/>
              </a:rPr>
              <a:t>Usia</a:t>
            </a:r>
            <a:r>
              <a:rPr lang="en-US" altLang="ko-KR" sz="1400" b="1" dirty="0">
                <a:cs typeface="Arial" pitchFamily="34" charset="0"/>
              </a:rPr>
              <a:t> </a:t>
            </a:r>
            <a:r>
              <a:rPr lang="en-US" altLang="ko-KR" sz="1400" b="1" dirty="0" err="1">
                <a:cs typeface="Arial" pitchFamily="34" charset="0"/>
              </a:rPr>
              <a:t>Sekolah</a:t>
            </a:r>
            <a:r>
              <a:rPr lang="en-US" altLang="ko-KR" sz="1400" b="1" dirty="0">
                <a:cs typeface="Arial" pitchFamily="34" charset="0"/>
              </a:rPr>
              <a:t> &amp; </a:t>
            </a:r>
            <a:r>
              <a:rPr lang="en-US" altLang="ko-KR" sz="1400" b="1" dirty="0" err="1">
                <a:cs typeface="Arial" pitchFamily="34" charset="0"/>
              </a:rPr>
              <a:t>Remaja</a:t>
            </a:r>
            <a:endParaRPr lang="ko-KR" altLang="en-US" sz="1400" b="1" dirty="0">
              <a:cs typeface="Arial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29165AF-1147-4394-9812-4606369B5887}"/>
              </a:ext>
            </a:extLst>
          </p:cNvPr>
          <p:cNvGrpSpPr/>
          <p:nvPr/>
        </p:nvGrpSpPr>
        <p:grpSpPr>
          <a:xfrm>
            <a:off x="1836409" y="3904915"/>
            <a:ext cx="798665" cy="132983"/>
            <a:chOff x="5432003" y="3531151"/>
            <a:chExt cx="7743118" cy="1289281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CF9F88E-B4C9-4081-98A3-D5A5B0F57422}"/>
                </a:ext>
              </a:extLst>
            </p:cNvPr>
            <p:cNvSpPr/>
            <p:nvPr/>
          </p:nvSpPr>
          <p:spPr>
            <a:xfrm rot="2700000">
              <a:off x="8658921" y="304233"/>
              <a:ext cx="1289281" cy="7743118"/>
            </a:xfrm>
            <a:custGeom>
              <a:avLst/>
              <a:gdLst>
                <a:gd name="connsiteX0" fmla="*/ 223658 w 247888"/>
                <a:gd name="connsiteY0" fmla="*/ 72390 h 1488757"/>
                <a:gd name="connsiteX1" fmla="*/ 137933 w 247888"/>
                <a:gd name="connsiteY1" fmla="*/ 0 h 1488757"/>
                <a:gd name="connsiteX2" fmla="*/ 123645 w 247888"/>
                <a:gd name="connsiteY2" fmla="*/ 0 h 1488757"/>
                <a:gd name="connsiteX3" fmla="*/ 109358 w 247888"/>
                <a:gd name="connsiteY3" fmla="*/ 0 h 1488757"/>
                <a:gd name="connsiteX4" fmla="*/ 23633 w 247888"/>
                <a:gd name="connsiteY4" fmla="*/ 72390 h 1488757"/>
                <a:gd name="connsiteX5" fmla="*/ 2678 w 247888"/>
                <a:gd name="connsiteY5" fmla="*/ 452438 h 1488757"/>
                <a:gd name="connsiteX6" fmla="*/ 8393 w 247888"/>
                <a:gd name="connsiteY6" fmla="*/ 1356360 h 1488757"/>
                <a:gd name="connsiteX7" fmla="*/ 123645 w 247888"/>
                <a:gd name="connsiteY7" fmla="*/ 1488758 h 1488757"/>
                <a:gd name="connsiteX8" fmla="*/ 238898 w 247888"/>
                <a:gd name="connsiteY8" fmla="*/ 1356360 h 1488757"/>
                <a:gd name="connsiteX9" fmla="*/ 244613 w 247888"/>
                <a:gd name="connsiteY9" fmla="*/ 452438 h 1488757"/>
                <a:gd name="connsiteX10" fmla="*/ 223658 w 247888"/>
                <a:gd name="connsiteY10" fmla="*/ 72390 h 148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7888" h="1488757">
                  <a:moveTo>
                    <a:pt x="223658" y="72390"/>
                  </a:moveTo>
                  <a:cubicBezTo>
                    <a:pt x="209370" y="953"/>
                    <a:pt x="208418" y="0"/>
                    <a:pt x="137933" y="0"/>
                  </a:cubicBezTo>
                  <a:cubicBezTo>
                    <a:pt x="133170" y="0"/>
                    <a:pt x="128408" y="0"/>
                    <a:pt x="123645" y="0"/>
                  </a:cubicBezTo>
                  <a:cubicBezTo>
                    <a:pt x="118883" y="0"/>
                    <a:pt x="114120" y="0"/>
                    <a:pt x="109358" y="0"/>
                  </a:cubicBezTo>
                  <a:cubicBezTo>
                    <a:pt x="38873" y="0"/>
                    <a:pt x="37920" y="953"/>
                    <a:pt x="23633" y="72390"/>
                  </a:cubicBezTo>
                  <a:cubicBezTo>
                    <a:pt x="-1132" y="198120"/>
                    <a:pt x="-3037" y="324803"/>
                    <a:pt x="2678" y="452438"/>
                  </a:cubicBezTo>
                  <a:cubicBezTo>
                    <a:pt x="16013" y="753428"/>
                    <a:pt x="27443" y="1055370"/>
                    <a:pt x="8393" y="1356360"/>
                  </a:cubicBezTo>
                  <a:cubicBezTo>
                    <a:pt x="773" y="1484948"/>
                    <a:pt x="-180" y="1488758"/>
                    <a:pt x="123645" y="1488758"/>
                  </a:cubicBezTo>
                  <a:cubicBezTo>
                    <a:pt x="247470" y="1488758"/>
                    <a:pt x="247470" y="1484948"/>
                    <a:pt x="238898" y="1356360"/>
                  </a:cubicBezTo>
                  <a:cubicBezTo>
                    <a:pt x="219848" y="1054418"/>
                    <a:pt x="231278" y="753428"/>
                    <a:pt x="244613" y="452438"/>
                  </a:cubicBezTo>
                  <a:cubicBezTo>
                    <a:pt x="251280" y="324803"/>
                    <a:pt x="249375" y="198120"/>
                    <a:pt x="223658" y="7239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42D9413-A35F-43D7-9C13-481C20C5BE9F}"/>
                </a:ext>
              </a:extLst>
            </p:cNvPr>
            <p:cNvSpPr/>
            <p:nvPr/>
          </p:nvSpPr>
          <p:spPr>
            <a:xfrm rot="2700000">
              <a:off x="8746814" y="428050"/>
              <a:ext cx="1105227" cy="7515238"/>
            </a:xfrm>
            <a:custGeom>
              <a:avLst/>
              <a:gdLst>
                <a:gd name="connsiteX0" fmla="*/ 378566 w 1105227"/>
                <a:gd name="connsiteY0" fmla="*/ 3992935 h 7515238"/>
                <a:gd name="connsiteX1" fmla="*/ 720396 w 1105227"/>
                <a:gd name="connsiteY1" fmla="*/ 3992935 h 7515238"/>
                <a:gd name="connsiteX2" fmla="*/ 720395 w 1105227"/>
                <a:gd name="connsiteY2" fmla="*/ 4300082 h 7515238"/>
                <a:gd name="connsiteX3" fmla="*/ 581678 w 1105227"/>
                <a:gd name="connsiteY3" fmla="*/ 4438799 h 7515238"/>
                <a:gd name="connsiteX4" fmla="*/ 517279 w 1105227"/>
                <a:gd name="connsiteY4" fmla="*/ 4438799 h 7515238"/>
                <a:gd name="connsiteX5" fmla="*/ 378566 w 1105227"/>
                <a:gd name="connsiteY5" fmla="*/ 4300082 h 7515238"/>
                <a:gd name="connsiteX6" fmla="*/ 378566 w 1105227"/>
                <a:gd name="connsiteY6" fmla="*/ 4205954 h 7515238"/>
                <a:gd name="connsiteX7" fmla="*/ 720391 w 1105227"/>
                <a:gd name="connsiteY7" fmla="*/ 4205954 h 7515238"/>
                <a:gd name="connsiteX8" fmla="*/ 720391 w 1105227"/>
                <a:gd name="connsiteY8" fmla="*/ 4101922 h 7515238"/>
                <a:gd name="connsiteX9" fmla="*/ 378566 w 1105227"/>
                <a:gd name="connsiteY9" fmla="*/ 4101921 h 7515238"/>
                <a:gd name="connsiteX10" fmla="*/ 420055 w 1105227"/>
                <a:gd name="connsiteY10" fmla="*/ 3661017 h 7515238"/>
                <a:gd name="connsiteX11" fmla="*/ 517279 w 1105227"/>
                <a:gd name="connsiteY11" fmla="*/ 3621385 h 7515238"/>
                <a:gd name="connsiteX12" fmla="*/ 581678 w 1105227"/>
                <a:gd name="connsiteY12" fmla="*/ 3621385 h 7515238"/>
                <a:gd name="connsiteX13" fmla="*/ 720396 w 1105227"/>
                <a:gd name="connsiteY13" fmla="*/ 3760097 h 7515238"/>
                <a:gd name="connsiteX14" fmla="*/ 720396 w 1105227"/>
                <a:gd name="connsiteY14" fmla="*/ 3888902 h 7515238"/>
                <a:gd name="connsiteX15" fmla="*/ 378566 w 1105227"/>
                <a:gd name="connsiteY15" fmla="*/ 3888902 h 7515238"/>
                <a:gd name="connsiteX16" fmla="*/ 378566 w 1105227"/>
                <a:gd name="connsiteY16" fmla="*/ 3760097 h 7515238"/>
                <a:gd name="connsiteX17" fmla="*/ 420055 w 1105227"/>
                <a:gd name="connsiteY17" fmla="*/ 3661017 h 7515238"/>
                <a:gd name="connsiteX18" fmla="*/ 378563 w 1105227"/>
                <a:gd name="connsiteY18" fmla="*/ 3591659 h 7515238"/>
                <a:gd name="connsiteX19" fmla="*/ 314161 w 1105227"/>
                <a:gd name="connsiteY19" fmla="*/ 3745233 h 7515238"/>
                <a:gd name="connsiteX20" fmla="*/ 314161 w 1105227"/>
                <a:gd name="connsiteY20" fmla="*/ 4309991 h 7515238"/>
                <a:gd name="connsiteX21" fmla="*/ 532137 w 1105227"/>
                <a:gd name="connsiteY21" fmla="*/ 4527967 h 7515238"/>
                <a:gd name="connsiteX22" fmla="*/ 571770 w 1105227"/>
                <a:gd name="connsiteY22" fmla="*/ 4527966 h 7515238"/>
                <a:gd name="connsiteX23" fmla="*/ 789746 w 1105227"/>
                <a:gd name="connsiteY23" fmla="*/ 4309990 h 7515238"/>
                <a:gd name="connsiteX24" fmla="*/ 789746 w 1105227"/>
                <a:gd name="connsiteY24" fmla="*/ 3745233 h 7515238"/>
                <a:gd name="connsiteX25" fmla="*/ 571770 w 1105227"/>
                <a:gd name="connsiteY25" fmla="*/ 3527256 h 7515238"/>
                <a:gd name="connsiteX26" fmla="*/ 532137 w 1105227"/>
                <a:gd name="connsiteY26" fmla="*/ 3527257 h 7515238"/>
                <a:gd name="connsiteX27" fmla="*/ 378563 w 1105227"/>
                <a:gd name="connsiteY27" fmla="*/ 3591659 h 7515238"/>
                <a:gd name="connsiteX28" fmla="*/ 27451 w 1105227"/>
                <a:gd name="connsiteY28" fmla="*/ 2278228 h 7515238"/>
                <a:gd name="connsiteX29" fmla="*/ 61509 w 1105227"/>
                <a:gd name="connsiteY29" fmla="*/ 2273893 h 7515238"/>
                <a:gd name="connsiteX30" fmla="*/ 1037452 w 1105227"/>
                <a:gd name="connsiteY30" fmla="*/ 2615718 h 7515238"/>
                <a:gd name="connsiteX31" fmla="*/ 1067177 w 1105227"/>
                <a:gd name="connsiteY31" fmla="*/ 2670214 h 7515238"/>
                <a:gd name="connsiteX32" fmla="*/ 1057268 w 1105227"/>
                <a:gd name="connsiteY32" fmla="*/ 6846444 h 7515238"/>
                <a:gd name="connsiteX33" fmla="*/ 547002 w 1105227"/>
                <a:gd name="connsiteY33" fmla="*/ 7515238 h 7515238"/>
                <a:gd name="connsiteX34" fmla="*/ 36742 w 1105227"/>
                <a:gd name="connsiteY34" fmla="*/ 6841492 h 7515238"/>
                <a:gd name="connsiteX35" fmla="*/ 11969 w 1105227"/>
                <a:gd name="connsiteY35" fmla="*/ 2308569 h 7515238"/>
                <a:gd name="connsiteX36" fmla="*/ 27451 w 1105227"/>
                <a:gd name="connsiteY36" fmla="*/ 2278228 h 7515238"/>
                <a:gd name="connsiteX37" fmla="*/ 198979 w 1105227"/>
                <a:gd name="connsiteY37" fmla="*/ 47682 h 7515238"/>
                <a:gd name="connsiteX38" fmla="*/ 482598 w 1105227"/>
                <a:gd name="connsiteY38" fmla="*/ 0 h 7515238"/>
                <a:gd name="connsiteX39" fmla="*/ 546997 w 1105227"/>
                <a:gd name="connsiteY39" fmla="*/ 0 h 7515238"/>
                <a:gd name="connsiteX40" fmla="*/ 611402 w 1105227"/>
                <a:gd name="connsiteY40" fmla="*/ 0 h 7515238"/>
                <a:gd name="connsiteX41" fmla="*/ 992858 w 1105227"/>
                <a:gd name="connsiteY41" fmla="*/ 366597 h 7515238"/>
                <a:gd name="connsiteX42" fmla="*/ 1091939 w 1105227"/>
                <a:gd name="connsiteY42" fmla="*/ 2229305 h 7515238"/>
                <a:gd name="connsiteX43" fmla="*/ 1012674 w 1105227"/>
                <a:gd name="connsiteY43" fmla="*/ 2303617 h 7515238"/>
                <a:gd name="connsiteX44" fmla="*/ 66460 w 1105227"/>
                <a:gd name="connsiteY44" fmla="*/ 1976653 h 7515238"/>
                <a:gd name="connsiteX45" fmla="*/ 2056 w 1105227"/>
                <a:gd name="connsiteY45" fmla="*/ 1887481 h 7515238"/>
                <a:gd name="connsiteX46" fmla="*/ 101135 w 1105227"/>
                <a:gd name="connsiteY46" fmla="*/ 366598 h 7515238"/>
                <a:gd name="connsiteX47" fmla="*/ 198979 w 1105227"/>
                <a:gd name="connsiteY47" fmla="*/ 47682 h 751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105227" h="7515238">
                  <a:moveTo>
                    <a:pt x="378566" y="3992935"/>
                  </a:moveTo>
                  <a:lnTo>
                    <a:pt x="720396" y="3992935"/>
                  </a:lnTo>
                  <a:lnTo>
                    <a:pt x="720395" y="4300082"/>
                  </a:lnTo>
                  <a:cubicBezTo>
                    <a:pt x="725348" y="4374394"/>
                    <a:pt x="660947" y="4438799"/>
                    <a:pt x="581678" y="4438799"/>
                  </a:cubicBezTo>
                  <a:lnTo>
                    <a:pt x="517279" y="4438799"/>
                  </a:lnTo>
                  <a:cubicBezTo>
                    <a:pt x="438014" y="4438799"/>
                    <a:pt x="378566" y="4374394"/>
                    <a:pt x="378566" y="4300082"/>
                  </a:cubicBezTo>
                  <a:lnTo>
                    <a:pt x="378566" y="4205954"/>
                  </a:lnTo>
                  <a:lnTo>
                    <a:pt x="720391" y="4205954"/>
                  </a:lnTo>
                  <a:lnTo>
                    <a:pt x="720391" y="4101922"/>
                  </a:lnTo>
                  <a:lnTo>
                    <a:pt x="378566" y="4101921"/>
                  </a:lnTo>
                  <a:close/>
                  <a:moveTo>
                    <a:pt x="420055" y="3661017"/>
                  </a:moveTo>
                  <a:cubicBezTo>
                    <a:pt x="445444" y="3636247"/>
                    <a:pt x="480122" y="3621385"/>
                    <a:pt x="517279" y="3621385"/>
                  </a:cubicBezTo>
                  <a:lnTo>
                    <a:pt x="581678" y="3621385"/>
                  </a:lnTo>
                  <a:cubicBezTo>
                    <a:pt x="660947" y="3621385"/>
                    <a:pt x="720396" y="3685784"/>
                    <a:pt x="720396" y="3760097"/>
                  </a:cubicBezTo>
                  <a:lnTo>
                    <a:pt x="720396" y="3888902"/>
                  </a:lnTo>
                  <a:lnTo>
                    <a:pt x="378566" y="3888902"/>
                  </a:lnTo>
                  <a:lnTo>
                    <a:pt x="378566" y="3760097"/>
                  </a:lnTo>
                  <a:cubicBezTo>
                    <a:pt x="378566" y="3720465"/>
                    <a:pt x="394666" y="3685786"/>
                    <a:pt x="420055" y="3661017"/>
                  </a:cubicBezTo>
                  <a:close/>
                  <a:moveTo>
                    <a:pt x="378563" y="3591659"/>
                  </a:moveTo>
                  <a:cubicBezTo>
                    <a:pt x="338931" y="3631291"/>
                    <a:pt x="314161" y="3685785"/>
                    <a:pt x="314161" y="3745233"/>
                  </a:cubicBezTo>
                  <a:lnTo>
                    <a:pt x="314161" y="4309991"/>
                  </a:lnTo>
                  <a:cubicBezTo>
                    <a:pt x="314161" y="4428886"/>
                    <a:pt x="413241" y="4527967"/>
                    <a:pt x="532137" y="4527967"/>
                  </a:cubicBezTo>
                  <a:lnTo>
                    <a:pt x="571770" y="4527966"/>
                  </a:lnTo>
                  <a:cubicBezTo>
                    <a:pt x="690666" y="4527967"/>
                    <a:pt x="784790" y="4433838"/>
                    <a:pt x="789746" y="4309990"/>
                  </a:cubicBezTo>
                  <a:lnTo>
                    <a:pt x="789746" y="3745233"/>
                  </a:lnTo>
                  <a:cubicBezTo>
                    <a:pt x="789746" y="3626336"/>
                    <a:pt x="690666" y="3527257"/>
                    <a:pt x="571770" y="3527256"/>
                  </a:cubicBezTo>
                  <a:lnTo>
                    <a:pt x="532137" y="3527257"/>
                  </a:lnTo>
                  <a:cubicBezTo>
                    <a:pt x="472689" y="3527257"/>
                    <a:pt x="418195" y="3552027"/>
                    <a:pt x="378563" y="3591659"/>
                  </a:cubicBezTo>
                  <a:close/>
                  <a:moveTo>
                    <a:pt x="27451" y="2278228"/>
                  </a:moveTo>
                  <a:cubicBezTo>
                    <a:pt x="36740" y="2271417"/>
                    <a:pt x="49125" y="2268940"/>
                    <a:pt x="61509" y="2273893"/>
                  </a:cubicBezTo>
                  <a:lnTo>
                    <a:pt x="1037452" y="2615718"/>
                  </a:lnTo>
                  <a:cubicBezTo>
                    <a:pt x="1057268" y="2625626"/>
                    <a:pt x="1072128" y="2645443"/>
                    <a:pt x="1067177" y="2670214"/>
                  </a:cubicBezTo>
                  <a:cubicBezTo>
                    <a:pt x="1017636" y="4062289"/>
                    <a:pt x="982956" y="5454369"/>
                    <a:pt x="1057268" y="6846444"/>
                  </a:cubicBezTo>
                  <a:cubicBezTo>
                    <a:pt x="1096901" y="7495422"/>
                    <a:pt x="1096901" y="7515238"/>
                    <a:pt x="547002" y="7515238"/>
                  </a:cubicBezTo>
                  <a:cubicBezTo>
                    <a:pt x="-2896" y="7515238"/>
                    <a:pt x="2061" y="7495422"/>
                    <a:pt x="36742" y="6841492"/>
                  </a:cubicBezTo>
                  <a:cubicBezTo>
                    <a:pt x="120957" y="5330522"/>
                    <a:pt x="71417" y="3819545"/>
                    <a:pt x="11969" y="2308569"/>
                  </a:cubicBezTo>
                  <a:cubicBezTo>
                    <a:pt x="11969" y="2296185"/>
                    <a:pt x="18162" y="2285040"/>
                    <a:pt x="27451" y="2278228"/>
                  </a:cubicBezTo>
                  <a:close/>
                  <a:moveTo>
                    <a:pt x="198979" y="47682"/>
                  </a:moveTo>
                  <a:cubicBezTo>
                    <a:pt x="247280" y="1238"/>
                    <a:pt x="326545" y="0"/>
                    <a:pt x="482598" y="0"/>
                  </a:cubicBezTo>
                  <a:cubicBezTo>
                    <a:pt x="507365" y="0"/>
                    <a:pt x="527181" y="0"/>
                    <a:pt x="546997" y="0"/>
                  </a:cubicBezTo>
                  <a:cubicBezTo>
                    <a:pt x="571770" y="0"/>
                    <a:pt x="591586" y="0"/>
                    <a:pt x="611402" y="0"/>
                  </a:cubicBezTo>
                  <a:cubicBezTo>
                    <a:pt x="923502" y="4951"/>
                    <a:pt x="928459" y="4951"/>
                    <a:pt x="992858" y="366597"/>
                  </a:cubicBezTo>
                  <a:cubicBezTo>
                    <a:pt x="1106803" y="1000710"/>
                    <a:pt x="1121662" y="1590240"/>
                    <a:pt x="1091939" y="2229305"/>
                  </a:cubicBezTo>
                  <a:cubicBezTo>
                    <a:pt x="1086987" y="2293709"/>
                    <a:pt x="1062214" y="2323434"/>
                    <a:pt x="1012674" y="2303617"/>
                  </a:cubicBezTo>
                  <a:lnTo>
                    <a:pt x="66460" y="1976653"/>
                  </a:lnTo>
                  <a:cubicBezTo>
                    <a:pt x="26828" y="1961788"/>
                    <a:pt x="2056" y="1927113"/>
                    <a:pt x="2056" y="1887481"/>
                  </a:cubicBezTo>
                  <a:cubicBezTo>
                    <a:pt x="-7853" y="1377215"/>
                    <a:pt x="16920" y="866954"/>
                    <a:pt x="101135" y="366598"/>
                  </a:cubicBezTo>
                  <a:cubicBezTo>
                    <a:pt x="133338" y="185774"/>
                    <a:pt x="150677" y="94125"/>
                    <a:pt x="198979" y="4768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96CB6C4-05B4-44CB-B147-FB7D2899AAE9}"/>
              </a:ext>
            </a:extLst>
          </p:cNvPr>
          <p:cNvGrpSpPr/>
          <p:nvPr/>
        </p:nvGrpSpPr>
        <p:grpSpPr>
          <a:xfrm>
            <a:off x="2383088" y="5073065"/>
            <a:ext cx="1295404" cy="1295403"/>
            <a:chOff x="2603276" y="4772028"/>
            <a:chExt cx="1295404" cy="1295403"/>
          </a:xfrm>
        </p:grpSpPr>
        <p:sp>
          <p:nvSpPr>
            <p:cNvPr id="7" name="Teardrop 6">
              <a:extLst>
                <a:ext uri="{FF2B5EF4-FFF2-40B4-BE49-F238E27FC236}">
                  <a16:creationId xmlns:a16="http://schemas.microsoft.com/office/drawing/2014/main" id="{94ECAC3D-8879-4B08-AD0D-7891EE6408F8}"/>
                </a:ext>
              </a:extLst>
            </p:cNvPr>
            <p:cNvSpPr/>
            <p:nvPr/>
          </p:nvSpPr>
          <p:spPr>
            <a:xfrm>
              <a:off x="2603276" y="4772028"/>
              <a:ext cx="1295404" cy="1295403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ardrop 7">
              <a:extLst>
                <a:ext uri="{FF2B5EF4-FFF2-40B4-BE49-F238E27FC236}">
                  <a16:creationId xmlns:a16="http://schemas.microsoft.com/office/drawing/2014/main" id="{5E8F9E14-7D51-4C3A-8222-418FB56FB7D5}"/>
                </a:ext>
              </a:extLst>
            </p:cNvPr>
            <p:cNvSpPr/>
            <p:nvPr/>
          </p:nvSpPr>
          <p:spPr>
            <a:xfrm>
              <a:off x="2707042" y="4877319"/>
              <a:ext cx="1084819" cy="1084818"/>
            </a:xfrm>
            <a:prstGeom prst="teardrop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0B0C4B0-0445-4B4F-851A-CC3FE64236ED}"/>
              </a:ext>
            </a:extLst>
          </p:cNvPr>
          <p:cNvSpPr txBox="1"/>
          <p:nvPr/>
        </p:nvSpPr>
        <p:spPr>
          <a:xfrm>
            <a:off x="3678491" y="5057675"/>
            <a:ext cx="2650120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 err="1">
                <a:cs typeface="Arial" pitchFamily="34" charset="0"/>
              </a:rPr>
              <a:t>Ibu</a:t>
            </a:r>
            <a:r>
              <a:rPr lang="en-US" altLang="ko-KR" sz="1400" b="1" dirty="0">
                <a:cs typeface="Arial" pitchFamily="34" charset="0"/>
              </a:rPr>
              <a:t> </a:t>
            </a:r>
            <a:r>
              <a:rPr lang="en-US" altLang="ko-KR" sz="1400" b="1" dirty="0" err="1">
                <a:cs typeface="Arial" pitchFamily="34" charset="0"/>
              </a:rPr>
              <a:t>Hamil</a:t>
            </a:r>
            <a:r>
              <a:rPr lang="en-US" altLang="ko-KR" sz="1400" b="1" dirty="0">
                <a:cs typeface="Arial" pitchFamily="34" charset="0"/>
              </a:rPr>
              <a:t>, </a:t>
            </a:r>
            <a:r>
              <a:rPr lang="en-US" altLang="ko-KR" sz="1400" b="1" dirty="0" err="1">
                <a:cs typeface="Arial" pitchFamily="34" charset="0"/>
              </a:rPr>
              <a:t>Bersalin</a:t>
            </a:r>
            <a:r>
              <a:rPr lang="en-US" altLang="ko-KR" sz="1400" b="1" dirty="0">
                <a:cs typeface="Arial" pitchFamily="34" charset="0"/>
              </a:rPr>
              <a:t> &amp; </a:t>
            </a:r>
            <a:r>
              <a:rPr lang="en-US" altLang="ko-KR" sz="1400" b="1" dirty="0" err="1">
                <a:cs typeface="Arial" pitchFamily="34" charset="0"/>
              </a:rPr>
              <a:t>Nifas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261F408-B5C3-4729-91EF-F5A33B03C856}"/>
              </a:ext>
            </a:extLst>
          </p:cNvPr>
          <p:cNvSpPr/>
          <p:nvPr/>
        </p:nvSpPr>
        <p:spPr>
          <a:xfrm>
            <a:off x="2719276" y="5263004"/>
            <a:ext cx="635401" cy="827968"/>
          </a:xfrm>
          <a:custGeom>
            <a:avLst/>
            <a:gdLst>
              <a:gd name="connsiteX0" fmla="*/ 820370 w 1811025"/>
              <a:gd name="connsiteY0" fmla="*/ 1647757 h 2359880"/>
              <a:gd name="connsiteX1" fmla="*/ 848030 w 1811025"/>
              <a:gd name="connsiteY1" fmla="*/ 1651596 h 2359880"/>
              <a:gd name="connsiteX2" fmla="*/ 896560 w 1811025"/>
              <a:gd name="connsiteY2" fmla="*/ 1704749 h 2359880"/>
              <a:gd name="connsiteX3" fmla="*/ 934307 w 1811025"/>
              <a:gd name="connsiteY3" fmla="*/ 1746347 h 2359880"/>
              <a:gd name="connsiteX4" fmla="*/ 1008259 w 1811025"/>
              <a:gd name="connsiteY4" fmla="*/ 1770998 h 2359880"/>
              <a:gd name="connsiteX5" fmla="*/ 1075278 w 1811025"/>
              <a:gd name="connsiteY5" fmla="*/ 1797959 h 2359880"/>
              <a:gd name="connsiteX6" fmla="*/ 1099929 w 1811025"/>
              <a:gd name="connsiteY6" fmla="*/ 1884236 h 2359880"/>
              <a:gd name="connsiteX7" fmla="*/ 1050627 w 1811025"/>
              <a:gd name="connsiteY7" fmla="*/ 2005949 h 2359880"/>
              <a:gd name="connsiteX8" fmla="*/ 911197 w 1811025"/>
              <a:gd name="connsiteY8" fmla="*/ 2120728 h 2359880"/>
              <a:gd name="connsiteX9" fmla="*/ 814905 w 1811025"/>
              <a:gd name="connsiteY9" fmla="*/ 2084523 h 2359880"/>
              <a:gd name="connsiteX10" fmla="*/ 767915 w 1811025"/>
              <a:gd name="connsiteY10" fmla="*/ 2015963 h 2359880"/>
              <a:gd name="connsiteX11" fmla="*/ 697815 w 1811025"/>
              <a:gd name="connsiteY11" fmla="*/ 2010571 h 2359880"/>
              <a:gd name="connsiteX12" fmla="*/ 661609 w 1811025"/>
              <a:gd name="connsiteY12" fmla="*/ 2037532 h 2359880"/>
              <a:gd name="connsiteX13" fmla="*/ 595361 w 1811025"/>
              <a:gd name="connsiteY13" fmla="*/ 1982069 h 2359880"/>
              <a:gd name="connsiteX14" fmla="*/ 609996 w 1811025"/>
              <a:gd name="connsiteY14" fmla="*/ 1951256 h 2359880"/>
              <a:gd name="connsiteX15" fmla="*/ 765604 w 1811025"/>
              <a:gd name="connsiteY15" fmla="*/ 1876533 h 2359880"/>
              <a:gd name="connsiteX16" fmla="*/ 854193 w 1811025"/>
              <a:gd name="connsiteY16" fmla="*/ 1922753 h 2359880"/>
              <a:gd name="connsiteX17" fmla="*/ 885006 w 1811025"/>
              <a:gd name="connsiteY17" fmla="*/ 1922753 h 2359880"/>
              <a:gd name="connsiteX18" fmla="*/ 887317 w 1811025"/>
              <a:gd name="connsiteY18" fmla="*/ 1846490 h 2359880"/>
              <a:gd name="connsiteX19" fmla="*/ 823379 w 1811025"/>
              <a:gd name="connsiteY19" fmla="*/ 1777930 h 2359880"/>
              <a:gd name="connsiteX20" fmla="*/ 783322 w 1811025"/>
              <a:gd name="connsiteY20" fmla="*/ 1703978 h 2359880"/>
              <a:gd name="connsiteX21" fmla="*/ 820370 w 1811025"/>
              <a:gd name="connsiteY21" fmla="*/ 1647757 h 2359880"/>
              <a:gd name="connsiteX22" fmla="*/ 1042921 w 1811025"/>
              <a:gd name="connsiteY22" fmla="*/ 1532964 h 2359880"/>
              <a:gd name="connsiteX23" fmla="*/ 1144606 w 1811025"/>
              <a:gd name="connsiteY23" fmla="*/ 1643121 h 2359880"/>
              <a:gd name="connsiteX24" fmla="*/ 1054477 w 1811025"/>
              <a:gd name="connsiteY24" fmla="*/ 1742493 h 2359880"/>
              <a:gd name="connsiteX25" fmla="*/ 942008 w 1811025"/>
              <a:gd name="connsiteY25" fmla="*/ 1631566 h 2359880"/>
              <a:gd name="connsiteX26" fmla="*/ 1042921 w 1811025"/>
              <a:gd name="connsiteY26" fmla="*/ 1532964 h 2359880"/>
              <a:gd name="connsiteX27" fmla="*/ 893478 w 1811025"/>
              <a:gd name="connsiteY27" fmla="*/ 1457470 h 2359880"/>
              <a:gd name="connsiteX28" fmla="*/ 510623 w 1811025"/>
              <a:gd name="connsiteY28" fmla="*/ 1840326 h 2359880"/>
              <a:gd name="connsiteX29" fmla="*/ 894248 w 1811025"/>
              <a:gd name="connsiteY29" fmla="*/ 2223180 h 2359880"/>
              <a:gd name="connsiteX30" fmla="*/ 1277104 w 1811025"/>
              <a:gd name="connsiteY30" fmla="*/ 1840326 h 2359880"/>
              <a:gd name="connsiteX31" fmla="*/ 893478 w 1811025"/>
              <a:gd name="connsiteY31" fmla="*/ 1457470 h 2359880"/>
              <a:gd name="connsiteX32" fmla="*/ 667000 w 1811025"/>
              <a:gd name="connsiteY32" fmla="*/ 663257 h 2359880"/>
              <a:gd name="connsiteX33" fmla="*/ 1085291 w 1811025"/>
              <a:gd name="connsiteY33" fmla="*/ 664028 h 2359880"/>
              <a:gd name="connsiteX34" fmla="*/ 1112253 w 1811025"/>
              <a:gd name="connsiteY34" fmla="*/ 665568 h 2359880"/>
              <a:gd name="connsiteX35" fmla="*/ 1401898 w 1811025"/>
              <a:gd name="connsiteY35" fmla="*/ 730276 h 2359880"/>
              <a:gd name="connsiteX36" fmla="*/ 1493568 w 1811025"/>
              <a:gd name="connsiteY36" fmla="*/ 821945 h 2359880"/>
              <a:gd name="connsiteX37" fmla="*/ 1604496 w 1811025"/>
              <a:gd name="connsiteY37" fmla="*/ 1091562 h 2359880"/>
              <a:gd name="connsiteX38" fmla="*/ 1607577 w 1811025"/>
              <a:gd name="connsiteY38" fmla="*/ 1110050 h 2359880"/>
              <a:gd name="connsiteX39" fmla="*/ 1726208 w 1811025"/>
              <a:gd name="connsiteY39" fmla="*/ 1542207 h 2359880"/>
              <a:gd name="connsiteX40" fmla="*/ 1731600 w 1811025"/>
              <a:gd name="connsiteY40" fmla="*/ 1559924 h 2359880"/>
              <a:gd name="connsiteX41" fmla="*/ 1731600 w 1811025"/>
              <a:gd name="connsiteY41" fmla="*/ 1560695 h 2359880"/>
              <a:gd name="connsiteX42" fmla="*/ 1808634 w 1811025"/>
              <a:gd name="connsiteY42" fmla="*/ 1815675 h 2359880"/>
              <a:gd name="connsiteX43" fmla="*/ 1726979 w 1811025"/>
              <a:gd name="connsiteY43" fmla="*/ 1953564 h 2359880"/>
              <a:gd name="connsiteX44" fmla="*/ 1563668 w 1811025"/>
              <a:gd name="connsiteY44" fmla="*/ 1878842 h 2359880"/>
              <a:gd name="connsiteX45" fmla="*/ 1515137 w 1811025"/>
              <a:gd name="connsiteY45" fmla="*/ 1714761 h 2359880"/>
              <a:gd name="connsiteX46" fmla="*/ 1386492 w 1811025"/>
              <a:gd name="connsiteY46" fmla="*/ 1231762 h 2359880"/>
              <a:gd name="connsiteX47" fmla="*/ 1364922 w 1811025"/>
              <a:gd name="connsiteY47" fmla="*/ 1157040 h 2359880"/>
              <a:gd name="connsiteX48" fmla="*/ 1333338 w 1811025"/>
              <a:gd name="connsiteY48" fmla="*/ 1107739 h 2359880"/>
              <a:gd name="connsiteX49" fmla="*/ 1287119 w 1811025"/>
              <a:gd name="connsiteY49" fmla="*/ 1079237 h 2359880"/>
              <a:gd name="connsiteX50" fmla="*/ 1239358 w 1811025"/>
              <a:gd name="connsiteY50" fmla="*/ 1124687 h 2359880"/>
              <a:gd name="connsiteX51" fmla="*/ 1241669 w 1811025"/>
              <a:gd name="connsiteY51" fmla="*/ 1150878 h 2359880"/>
              <a:gd name="connsiteX52" fmla="*/ 1243979 w 1811025"/>
              <a:gd name="connsiteY52" fmla="*/ 1158581 h 2359880"/>
              <a:gd name="connsiteX53" fmla="*/ 1349515 w 1811025"/>
              <a:gd name="connsiteY53" fmla="*/ 1537584 h 2359880"/>
              <a:gd name="connsiteX54" fmla="*/ 1446577 w 1811025"/>
              <a:gd name="connsiteY54" fmla="*/ 1864976 h 2359880"/>
              <a:gd name="connsiteX55" fmla="*/ 1483553 w 1811025"/>
              <a:gd name="connsiteY55" fmla="*/ 1999014 h 2359880"/>
              <a:gd name="connsiteX56" fmla="*/ 1575993 w 1811025"/>
              <a:gd name="connsiteY56" fmla="*/ 2320243 h 2359880"/>
              <a:gd name="connsiteX57" fmla="*/ 1555965 w 1811025"/>
              <a:gd name="connsiteY57" fmla="*/ 2350286 h 2359880"/>
              <a:gd name="connsiteX58" fmla="*/ 1404209 w 1811025"/>
              <a:gd name="connsiteY58" fmla="*/ 2358759 h 2359880"/>
              <a:gd name="connsiteX59" fmla="*/ 1300214 w 1811025"/>
              <a:gd name="connsiteY59" fmla="*/ 2354137 h 2359880"/>
              <a:gd name="connsiteX60" fmla="*/ 1280186 w 1811025"/>
              <a:gd name="connsiteY60" fmla="*/ 2354907 h 2359880"/>
              <a:gd name="connsiteX61" fmla="*/ 1267090 w 1811025"/>
              <a:gd name="connsiteY61" fmla="*/ 2357989 h 2359880"/>
              <a:gd name="connsiteX62" fmla="*/ 1256305 w 1811025"/>
              <a:gd name="connsiteY62" fmla="*/ 2359529 h 2359880"/>
              <a:gd name="connsiteX63" fmla="*/ 828770 w 1811025"/>
              <a:gd name="connsiteY63" fmla="*/ 2359529 h 2359880"/>
              <a:gd name="connsiteX64" fmla="*/ 432049 w 1811025"/>
              <a:gd name="connsiteY64" fmla="*/ 2358759 h 2359880"/>
              <a:gd name="connsiteX65" fmla="*/ 408169 w 1811025"/>
              <a:gd name="connsiteY65" fmla="*/ 2354907 h 2359880"/>
              <a:gd name="connsiteX66" fmla="*/ 247939 w 1811025"/>
              <a:gd name="connsiteY66" fmla="*/ 2353367 h 2359880"/>
              <a:gd name="connsiteX67" fmla="*/ 230221 w 1811025"/>
              <a:gd name="connsiteY67" fmla="*/ 2323324 h 2359880"/>
              <a:gd name="connsiteX68" fmla="*/ 285686 w 1811025"/>
              <a:gd name="connsiteY68" fmla="*/ 2136903 h 2359880"/>
              <a:gd name="connsiteX69" fmla="*/ 331135 w 1811025"/>
              <a:gd name="connsiteY69" fmla="*/ 1984377 h 2359880"/>
              <a:gd name="connsiteX70" fmla="*/ 332676 w 1811025"/>
              <a:gd name="connsiteY70" fmla="*/ 1978215 h 2359880"/>
              <a:gd name="connsiteX71" fmla="*/ 401236 w 1811025"/>
              <a:gd name="connsiteY71" fmla="*/ 1722464 h 2359880"/>
              <a:gd name="connsiteX72" fmla="*/ 520637 w 1811025"/>
              <a:gd name="connsiteY72" fmla="*/ 1308026 h 2359880"/>
              <a:gd name="connsiteX73" fmla="*/ 529881 w 1811025"/>
              <a:gd name="connsiteY73" fmla="*/ 1280294 h 2359880"/>
              <a:gd name="connsiteX74" fmla="*/ 563776 w 1811025"/>
              <a:gd name="connsiteY74" fmla="*/ 1157040 h 2359880"/>
              <a:gd name="connsiteX75" fmla="*/ 555302 w 1811025"/>
              <a:gd name="connsiteY75" fmla="*/ 1098495 h 2359880"/>
              <a:gd name="connsiteX76" fmla="*/ 494445 w 1811025"/>
              <a:gd name="connsiteY76" fmla="*/ 1110821 h 2359880"/>
              <a:gd name="connsiteX77" fmla="*/ 447455 w 1811025"/>
              <a:gd name="connsiteY77" fmla="*/ 1186313 h 2359880"/>
              <a:gd name="connsiteX78" fmla="*/ 354245 w 1811025"/>
              <a:gd name="connsiteY78" fmla="*/ 1495986 h 2359880"/>
              <a:gd name="connsiteX79" fmla="*/ 284915 w 1811025"/>
              <a:gd name="connsiteY79" fmla="*/ 1757129 h 2359880"/>
              <a:gd name="connsiteX80" fmla="*/ 264116 w 1811025"/>
              <a:gd name="connsiteY80" fmla="*/ 1842636 h 2359880"/>
              <a:gd name="connsiteX81" fmla="*/ 63059 w 1811025"/>
              <a:gd name="connsiteY81" fmla="*/ 1948942 h 2359880"/>
              <a:gd name="connsiteX82" fmla="*/ 1432 w 1811025"/>
              <a:gd name="connsiteY82" fmla="*/ 1858813 h 2359880"/>
              <a:gd name="connsiteX83" fmla="*/ 28394 w 1811025"/>
              <a:gd name="connsiteY83" fmla="*/ 1727087 h 2359880"/>
              <a:gd name="connsiteX84" fmla="*/ 167824 w 1811025"/>
              <a:gd name="connsiteY84" fmla="*/ 1238695 h 2359880"/>
              <a:gd name="connsiteX85" fmla="*/ 177069 w 1811025"/>
              <a:gd name="connsiteY85" fmla="*/ 1201720 h 2359880"/>
              <a:gd name="connsiteX86" fmla="*/ 290307 w 1811025"/>
              <a:gd name="connsiteY86" fmla="*/ 873558 h 2359880"/>
              <a:gd name="connsiteX87" fmla="*/ 549910 w 1811025"/>
              <a:gd name="connsiteY87" fmla="*/ 675582 h 2359880"/>
              <a:gd name="connsiteX88" fmla="*/ 667000 w 1811025"/>
              <a:gd name="connsiteY88" fmla="*/ 663257 h 2359880"/>
              <a:gd name="connsiteX89" fmla="*/ 906576 w 1811025"/>
              <a:gd name="connsiteY89" fmla="*/ 0 h 2359880"/>
              <a:gd name="connsiteX90" fmla="*/ 1202383 w 1811025"/>
              <a:gd name="connsiteY90" fmla="*/ 295807 h 2359880"/>
              <a:gd name="connsiteX91" fmla="*/ 906576 w 1811025"/>
              <a:gd name="connsiteY91" fmla="*/ 591615 h 2359880"/>
              <a:gd name="connsiteX92" fmla="*/ 610768 w 1811025"/>
              <a:gd name="connsiteY92" fmla="*/ 295807 h 2359880"/>
              <a:gd name="connsiteX93" fmla="*/ 906576 w 1811025"/>
              <a:gd name="connsiteY93" fmla="*/ 0 h 235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811025" h="2359880">
                <a:moveTo>
                  <a:pt x="820370" y="1647757"/>
                </a:moveTo>
                <a:cubicBezTo>
                  <a:pt x="828820" y="1646781"/>
                  <a:pt x="838208" y="1647937"/>
                  <a:pt x="848030" y="1651596"/>
                </a:cubicBezTo>
                <a:cubicBezTo>
                  <a:pt x="872680" y="1660840"/>
                  <a:pt x="890398" y="1679328"/>
                  <a:pt x="896560" y="1704749"/>
                </a:cubicBezTo>
                <a:cubicBezTo>
                  <a:pt x="901953" y="1727088"/>
                  <a:pt x="915819" y="1737873"/>
                  <a:pt x="934307" y="1746347"/>
                </a:cubicBezTo>
                <a:cubicBezTo>
                  <a:pt x="958187" y="1757132"/>
                  <a:pt x="983609" y="1764065"/>
                  <a:pt x="1008259" y="1770998"/>
                </a:cubicBezTo>
                <a:cubicBezTo>
                  <a:pt x="1031369" y="1777930"/>
                  <a:pt x="1055250" y="1784093"/>
                  <a:pt x="1075278" y="1797959"/>
                </a:cubicBezTo>
                <a:cubicBezTo>
                  <a:pt x="1103010" y="1817217"/>
                  <a:pt x="1115335" y="1856504"/>
                  <a:pt x="1099929" y="1884236"/>
                </a:cubicBezTo>
                <a:cubicBezTo>
                  <a:pt x="1078360" y="1922753"/>
                  <a:pt x="1063723" y="1964351"/>
                  <a:pt x="1050627" y="2005949"/>
                </a:cubicBezTo>
                <a:cubicBezTo>
                  <a:pt x="1028288" y="2074508"/>
                  <a:pt x="975905" y="2106862"/>
                  <a:pt x="911197" y="2120728"/>
                </a:cubicBezTo>
                <a:cubicBezTo>
                  <a:pt x="874221" y="2128432"/>
                  <a:pt x="841097" y="2112254"/>
                  <a:pt x="814905" y="2084523"/>
                </a:cubicBezTo>
                <a:cubicBezTo>
                  <a:pt x="795647" y="2063724"/>
                  <a:pt x="784092" y="2038303"/>
                  <a:pt x="767915" y="2015963"/>
                </a:cubicBezTo>
                <a:cubicBezTo>
                  <a:pt x="744035" y="1984380"/>
                  <a:pt x="725546" y="1982839"/>
                  <a:pt x="697815" y="2010571"/>
                </a:cubicBezTo>
                <a:cubicBezTo>
                  <a:pt x="687030" y="2021355"/>
                  <a:pt x="676245" y="2032140"/>
                  <a:pt x="661609" y="2037532"/>
                </a:cubicBezTo>
                <a:cubicBezTo>
                  <a:pt x="619241" y="2052939"/>
                  <a:pt x="587657" y="2026748"/>
                  <a:pt x="595361" y="1982069"/>
                </a:cubicBezTo>
                <a:cubicBezTo>
                  <a:pt x="597671" y="1970514"/>
                  <a:pt x="600752" y="1957418"/>
                  <a:pt x="609996" y="1951256"/>
                </a:cubicBezTo>
                <a:cubicBezTo>
                  <a:pt x="656987" y="1919672"/>
                  <a:pt x="698585" y="1875763"/>
                  <a:pt x="765604" y="1876533"/>
                </a:cubicBezTo>
                <a:cubicBezTo>
                  <a:pt x="801039" y="1875763"/>
                  <a:pt x="831852" y="1891940"/>
                  <a:pt x="854193" y="1922753"/>
                </a:cubicBezTo>
                <a:cubicBezTo>
                  <a:pt x="865747" y="1938930"/>
                  <a:pt x="874221" y="1935078"/>
                  <a:pt x="885006" y="1922753"/>
                </a:cubicBezTo>
                <a:cubicBezTo>
                  <a:pt x="904264" y="1899643"/>
                  <a:pt x="905805" y="1873451"/>
                  <a:pt x="887317" y="1846490"/>
                </a:cubicBezTo>
                <a:cubicBezTo>
                  <a:pt x="869599" y="1820299"/>
                  <a:pt x="845718" y="1800270"/>
                  <a:pt x="823379" y="1777930"/>
                </a:cubicBezTo>
                <a:cubicBezTo>
                  <a:pt x="802580" y="1757132"/>
                  <a:pt x="787944" y="1733252"/>
                  <a:pt x="783322" y="1703978"/>
                </a:cubicBezTo>
                <a:cubicBezTo>
                  <a:pt x="778122" y="1672780"/>
                  <a:pt x="795021" y="1650681"/>
                  <a:pt x="820370" y="1647757"/>
                </a:cubicBezTo>
                <a:close/>
                <a:moveTo>
                  <a:pt x="1042921" y="1532964"/>
                </a:moveTo>
                <a:cubicBezTo>
                  <a:pt x="1102238" y="1532964"/>
                  <a:pt x="1145376" y="1579183"/>
                  <a:pt x="1144606" y="1643121"/>
                </a:cubicBezTo>
                <a:cubicBezTo>
                  <a:pt x="1144606" y="1701666"/>
                  <a:pt x="1106860" y="1742493"/>
                  <a:pt x="1054477" y="1742493"/>
                </a:cubicBezTo>
                <a:cubicBezTo>
                  <a:pt x="989769" y="1742493"/>
                  <a:pt x="942779" y="1695503"/>
                  <a:pt x="942008" y="1631566"/>
                </a:cubicBezTo>
                <a:cubicBezTo>
                  <a:pt x="942008" y="1569169"/>
                  <a:pt x="978213" y="1533734"/>
                  <a:pt x="1042921" y="1532964"/>
                </a:cubicBezTo>
                <a:close/>
                <a:moveTo>
                  <a:pt x="893478" y="1457470"/>
                </a:moveTo>
                <a:cubicBezTo>
                  <a:pt x="682407" y="1457470"/>
                  <a:pt x="510623" y="1628484"/>
                  <a:pt x="510623" y="1840326"/>
                </a:cubicBezTo>
                <a:cubicBezTo>
                  <a:pt x="510623" y="2052166"/>
                  <a:pt x="683177" y="2223180"/>
                  <a:pt x="894248" y="2223180"/>
                </a:cubicBezTo>
                <a:cubicBezTo>
                  <a:pt x="1105320" y="2223180"/>
                  <a:pt x="1277104" y="2052166"/>
                  <a:pt x="1277104" y="1840326"/>
                </a:cubicBezTo>
                <a:cubicBezTo>
                  <a:pt x="1277104" y="1628484"/>
                  <a:pt x="1104549" y="1457470"/>
                  <a:pt x="893478" y="1457470"/>
                </a:cubicBezTo>
                <a:close/>
                <a:moveTo>
                  <a:pt x="667000" y="663257"/>
                </a:moveTo>
                <a:cubicBezTo>
                  <a:pt x="806431" y="663257"/>
                  <a:pt x="945861" y="664028"/>
                  <a:pt x="1085291" y="664028"/>
                </a:cubicBezTo>
                <a:cubicBezTo>
                  <a:pt x="1094535" y="664028"/>
                  <a:pt x="1103009" y="664798"/>
                  <a:pt x="1112253" y="665568"/>
                </a:cubicBezTo>
                <a:cubicBezTo>
                  <a:pt x="1213936" y="665568"/>
                  <a:pt x="1312539" y="674812"/>
                  <a:pt x="1401898" y="730276"/>
                </a:cubicBezTo>
                <a:cubicBezTo>
                  <a:pt x="1441184" y="752616"/>
                  <a:pt x="1472768" y="782659"/>
                  <a:pt x="1493568" y="821945"/>
                </a:cubicBezTo>
                <a:cubicBezTo>
                  <a:pt x="1539018" y="908223"/>
                  <a:pt x="1579845" y="996811"/>
                  <a:pt x="1604496" y="1091562"/>
                </a:cubicBezTo>
                <a:cubicBezTo>
                  <a:pt x="1606036" y="1097725"/>
                  <a:pt x="1606807" y="1103888"/>
                  <a:pt x="1607577" y="1110050"/>
                </a:cubicBezTo>
                <a:cubicBezTo>
                  <a:pt x="1646093" y="1254103"/>
                  <a:pt x="1695395" y="1395843"/>
                  <a:pt x="1726208" y="1542207"/>
                </a:cubicBezTo>
                <a:cubicBezTo>
                  <a:pt x="1727748" y="1548369"/>
                  <a:pt x="1730060" y="1553762"/>
                  <a:pt x="1731600" y="1559924"/>
                </a:cubicBezTo>
                <a:cubicBezTo>
                  <a:pt x="1731600" y="1559924"/>
                  <a:pt x="1731600" y="1560695"/>
                  <a:pt x="1731600" y="1560695"/>
                </a:cubicBezTo>
                <a:cubicBezTo>
                  <a:pt x="1763955" y="1643890"/>
                  <a:pt x="1795538" y="1727087"/>
                  <a:pt x="1808634" y="1815675"/>
                </a:cubicBezTo>
                <a:cubicBezTo>
                  <a:pt x="1819418" y="1889626"/>
                  <a:pt x="1793998" y="1936617"/>
                  <a:pt x="1726979" y="1953564"/>
                </a:cubicBezTo>
                <a:cubicBezTo>
                  <a:pt x="1654567" y="1973592"/>
                  <a:pt x="1589089" y="1944320"/>
                  <a:pt x="1563668" y="1878842"/>
                </a:cubicBezTo>
                <a:cubicBezTo>
                  <a:pt x="1542869" y="1825689"/>
                  <a:pt x="1527462" y="1770225"/>
                  <a:pt x="1515137" y="1714761"/>
                </a:cubicBezTo>
                <a:cubicBezTo>
                  <a:pt x="1472768" y="1553762"/>
                  <a:pt x="1421926" y="1395073"/>
                  <a:pt x="1386492" y="1231762"/>
                </a:cubicBezTo>
                <a:cubicBezTo>
                  <a:pt x="1381099" y="1205571"/>
                  <a:pt x="1371855" y="1181691"/>
                  <a:pt x="1364922" y="1157040"/>
                </a:cubicBezTo>
                <a:cubicBezTo>
                  <a:pt x="1354137" y="1140093"/>
                  <a:pt x="1346434" y="1122375"/>
                  <a:pt x="1333338" y="1107739"/>
                </a:cubicBezTo>
                <a:cubicBezTo>
                  <a:pt x="1321013" y="1093873"/>
                  <a:pt x="1306377" y="1082318"/>
                  <a:pt x="1287119" y="1079237"/>
                </a:cubicBezTo>
                <a:cubicBezTo>
                  <a:pt x="1250912" y="1073074"/>
                  <a:pt x="1234736" y="1088481"/>
                  <a:pt x="1239358" y="1124687"/>
                </a:cubicBezTo>
                <a:cubicBezTo>
                  <a:pt x="1240128" y="1133160"/>
                  <a:pt x="1240898" y="1142404"/>
                  <a:pt x="1241669" y="1150878"/>
                </a:cubicBezTo>
                <a:cubicBezTo>
                  <a:pt x="1243210" y="1153959"/>
                  <a:pt x="1243979" y="1156270"/>
                  <a:pt x="1243979" y="1158581"/>
                </a:cubicBezTo>
                <a:cubicBezTo>
                  <a:pt x="1280956" y="1284916"/>
                  <a:pt x="1320243" y="1409709"/>
                  <a:pt x="1349515" y="1537584"/>
                </a:cubicBezTo>
                <a:cubicBezTo>
                  <a:pt x="1385721" y="1646201"/>
                  <a:pt x="1425778" y="1752507"/>
                  <a:pt x="1446577" y="1864976"/>
                </a:cubicBezTo>
                <a:cubicBezTo>
                  <a:pt x="1458902" y="1909655"/>
                  <a:pt x="1471228" y="1954334"/>
                  <a:pt x="1483553" y="1999014"/>
                </a:cubicBezTo>
                <a:cubicBezTo>
                  <a:pt x="1514367" y="2106090"/>
                  <a:pt x="1544409" y="2213166"/>
                  <a:pt x="1575993" y="2320243"/>
                </a:cubicBezTo>
                <a:cubicBezTo>
                  <a:pt x="1582156" y="2340271"/>
                  <a:pt x="1571371" y="2346434"/>
                  <a:pt x="1555965" y="2350286"/>
                </a:cubicBezTo>
                <a:cubicBezTo>
                  <a:pt x="1505893" y="2363381"/>
                  <a:pt x="1455051" y="2359529"/>
                  <a:pt x="1404209" y="2358759"/>
                </a:cubicBezTo>
                <a:cubicBezTo>
                  <a:pt x="1369544" y="2357989"/>
                  <a:pt x="1334879" y="2355677"/>
                  <a:pt x="1300214" y="2354137"/>
                </a:cubicBezTo>
                <a:cubicBezTo>
                  <a:pt x="1293281" y="2354137"/>
                  <a:pt x="1287119" y="2354907"/>
                  <a:pt x="1280186" y="2354907"/>
                </a:cubicBezTo>
                <a:cubicBezTo>
                  <a:pt x="1275563" y="2357219"/>
                  <a:pt x="1271712" y="2357989"/>
                  <a:pt x="1267090" y="2357989"/>
                </a:cubicBezTo>
                <a:cubicBezTo>
                  <a:pt x="1263238" y="2358759"/>
                  <a:pt x="1260157" y="2359529"/>
                  <a:pt x="1256305" y="2359529"/>
                </a:cubicBezTo>
                <a:cubicBezTo>
                  <a:pt x="1113794" y="2359529"/>
                  <a:pt x="971281" y="2359529"/>
                  <a:pt x="828770" y="2359529"/>
                </a:cubicBezTo>
                <a:cubicBezTo>
                  <a:pt x="696273" y="2358759"/>
                  <a:pt x="564546" y="2358759"/>
                  <a:pt x="432049" y="2358759"/>
                </a:cubicBezTo>
                <a:cubicBezTo>
                  <a:pt x="424345" y="2358759"/>
                  <a:pt x="415871" y="2356448"/>
                  <a:pt x="408169" y="2354907"/>
                </a:cubicBezTo>
                <a:cubicBezTo>
                  <a:pt x="355015" y="2354907"/>
                  <a:pt x="301092" y="2354907"/>
                  <a:pt x="247939" y="2353367"/>
                </a:cubicBezTo>
                <a:cubicBezTo>
                  <a:pt x="220207" y="2353367"/>
                  <a:pt x="217126" y="2347974"/>
                  <a:pt x="230221" y="2323324"/>
                </a:cubicBezTo>
                <a:cubicBezTo>
                  <a:pt x="260264" y="2264779"/>
                  <a:pt x="271049" y="2200071"/>
                  <a:pt x="285686" y="2136903"/>
                </a:cubicBezTo>
                <a:cubicBezTo>
                  <a:pt x="297240" y="2085291"/>
                  <a:pt x="315729" y="2035219"/>
                  <a:pt x="331135" y="1984377"/>
                </a:cubicBezTo>
                <a:cubicBezTo>
                  <a:pt x="331135" y="1982067"/>
                  <a:pt x="331905" y="1980525"/>
                  <a:pt x="332676" y="1978215"/>
                </a:cubicBezTo>
                <a:cubicBezTo>
                  <a:pt x="351163" y="1891937"/>
                  <a:pt x="372733" y="1806431"/>
                  <a:pt x="401236" y="1722464"/>
                </a:cubicBezTo>
                <a:cubicBezTo>
                  <a:pt x="446685" y="1586115"/>
                  <a:pt x="482120" y="1446685"/>
                  <a:pt x="520637" y="1308026"/>
                </a:cubicBezTo>
                <a:cubicBezTo>
                  <a:pt x="522948" y="1298782"/>
                  <a:pt x="526800" y="1289537"/>
                  <a:pt x="529881" y="1280294"/>
                </a:cubicBezTo>
                <a:cubicBezTo>
                  <a:pt x="541436" y="1239466"/>
                  <a:pt x="552991" y="1198638"/>
                  <a:pt x="563776" y="1157040"/>
                </a:cubicBezTo>
                <a:cubicBezTo>
                  <a:pt x="569938" y="1136241"/>
                  <a:pt x="577642" y="1113131"/>
                  <a:pt x="555302" y="1098495"/>
                </a:cubicBezTo>
                <a:cubicBezTo>
                  <a:pt x="533733" y="1084629"/>
                  <a:pt x="512934" y="1096955"/>
                  <a:pt x="494445" y="1110821"/>
                </a:cubicBezTo>
                <a:cubicBezTo>
                  <a:pt x="469795" y="1130079"/>
                  <a:pt x="456699" y="1156270"/>
                  <a:pt x="447455" y="1186313"/>
                </a:cubicBezTo>
                <a:cubicBezTo>
                  <a:pt x="416642" y="1289537"/>
                  <a:pt x="385058" y="1392762"/>
                  <a:pt x="354245" y="1495986"/>
                </a:cubicBezTo>
                <a:cubicBezTo>
                  <a:pt x="334986" y="1583805"/>
                  <a:pt x="308025" y="1670081"/>
                  <a:pt x="284915" y="1757129"/>
                </a:cubicBezTo>
                <a:cubicBezTo>
                  <a:pt x="277212" y="1785632"/>
                  <a:pt x="269508" y="1813363"/>
                  <a:pt x="264116" y="1842636"/>
                </a:cubicBezTo>
                <a:cubicBezTo>
                  <a:pt x="245628" y="1937387"/>
                  <a:pt x="151647" y="1986689"/>
                  <a:pt x="63059" y="1948942"/>
                </a:cubicBezTo>
                <a:cubicBezTo>
                  <a:pt x="23773" y="1931995"/>
                  <a:pt x="6055" y="1899641"/>
                  <a:pt x="1432" y="1858813"/>
                </a:cubicBezTo>
                <a:cubicBezTo>
                  <a:pt x="-3960" y="1811823"/>
                  <a:pt x="6055" y="1767914"/>
                  <a:pt x="28394" y="1727087"/>
                </a:cubicBezTo>
                <a:cubicBezTo>
                  <a:pt x="83088" y="1566857"/>
                  <a:pt x="115442" y="1399695"/>
                  <a:pt x="167824" y="1238695"/>
                </a:cubicBezTo>
                <a:cubicBezTo>
                  <a:pt x="168595" y="1224059"/>
                  <a:pt x="172447" y="1212504"/>
                  <a:pt x="177069" y="1201720"/>
                </a:cubicBezTo>
                <a:cubicBezTo>
                  <a:pt x="206341" y="1090022"/>
                  <a:pt x="241777" y="979864"/>
                  <a:pt x="290307" y="873558"/>
                </a:cubicBezTo>
                <a:cubicBezTo>
                  <a:pt x="341920" y="759549"/>
                  <a:pt x="432049" y="700233"/>
                  <a:pt x="549910" y="675582"/>
                </a:cubicBezTo>
                <a:cubicBezTo>
                  <a:pt x="588426" y="667109"/>
                  <a:pt x="627713" y="663257"/>
                  <a:pt x="667000" y="663257"/>
                </a:cubicBezTo>
                <a:close/>
                <a:moveTo>
                  <a:pt x="906576" y="0"/>
                </a:moveTo>
                <a:cubicBezTo>
                  <a:pt x="1069946" y="0"/>
                  <a:pt x="1202383" y="132438"/>
                  <a:pt x="1202383" y="295807"/>
                </a:cubicBezTo>
                <a:cubicBezTo>
                  <a:pt x="1202383" y="459178"/>
                  <a:pt x="1069946" y="591615"/>
                  <a:pt x="906576" y="591615"/>
                </a:cubicBezTo>
                <a:cubicBezTo>
                  <a:pt x="743206" y="591615"/>
                  <a:pt x="610768" y="459178"/>
                  <a:pt x="610768" y="295807"/>
                </a:cubicBezTo>
                <a:cubicBezTo>
                  <a:pt x="610768" y="132438"/>
                  <a:pt x="743206" y="0"/>
                  <a:pt x="906576" y="0"/>
                </a:cubicBezTo>
                <a:close/>
              </a:path>
            </a:pathLst>
          </a:custGeom>
          <a:solidFill>
            <a:schemeClr val="bg1"/>
          </a:solidFill>
          <a:ln w="807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9A15FDC-99E3-419B-8BC2-12AF89103D11}"/>
              </a:ext>
            </a:extLst>
          </p:cNvPr>
          <p:cNvGrpSpPr/>
          <p:nvPr/>
        </p:nvGrpSpPr>
        <p:grpSpPr>
          <a:xfrm>
            <a:off x="7544161" y="0"/>
            <a:ext cx="4664052" cy="6874730"/>
            <a:chOff x="7544161" y="0"/>
            <a:chExt cx="4664052" cy="6874730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1160D77-E774-4955-AC6F-A8DE414533C5}"/>
                </a:ext>
              </a:extLst>
            </p:cNvPr>
            <p:cNvSpPr/>
            <p:nvPr/>
          </p:nvSpPr>
          <p:spPr>
            <a:xfrm flipH="1">
              <a:off x="7590661" y="181525"/>
              <a:ext cx="4397702" cy="5595588"/>
            </a:xfrm>
            <a:custGeom>
              <a:avLst/>
              <a:gdLst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3909 w 4377224"/>
                <a:gd name="connsiteY35" fmla="*/ 4425448 h 5569532"/>
                <a:gd name="connsiteX36" fmla="*/ 2218596 w 4377224"/>
                <a:gd name="connsiteY36" fmla="*/ 4514518 h 5569532"/>
                <a:gd name="connsiteX37" fmla="*/ 2762403 w 4377224"/>
                <a:gd name="connsiteY37" fmla="*/ 4492641 h 5569532"/>
                <a:gd name="connsiteX38" fmla="*/ 2837409 w 4377224"/>
                <a:gd name="connsiteY38" fmla="*/ 4489515 h 5569532"/>
                <a:gd name="connsiteX39" fmla="*/ 2848349 w 4377224"/>
                <a:gd name="connsiteY39" fmla="*/ 4361378 h 5569532"/>
                <a:gd name="connsiteX40" fmla="*/ 2831159 w 4377224"/>
                <a:gd name="connsiteY40" fmla="*/ 4051970 h 5569532"/>
                <a:gd name="connsiteX41" fmla="*/ 2663954 w 4377224"/>
                <a:gd name="connsiteY41" fmla="*/ 2209598 h 5569532"/>
                <a:gd name="connsiteX42" fmla="*/ 2426431 w 4377224"/>
                <a:gd name="connsiteY42" fmla="*/ 1068858 h 5569532"/>
                <a:gd name="connsiteX43" fmla="*/ 2318608 w 4377224"/>
                <a:gd name="connsiteY43" fmla="*/ 223459 h 5569532"/>
                <a:gd name="connsiteX44" fmla="*/ 2296729 w 4377224"/>
                <a:gd name="connsiteY44" fmla="*/ 195332 h 5569532"/>
                <a:gd name="connsiteX45" fmla="*/ 2257663 w 4377224"/>
                <a:gd name="connsiteY45" fmla="*/ 245338 h 5569532"/>
                <a:gd name="connsiteX46" fmla="*/ 2070144 w 4377224"/>
                <a:gd name="connsiteY46" fmla="*/ 600060 h 5569532"/>
                <a:gd name="connsiteX47" fmla="*/ 1951384 w 4377224"/>
                <a:gd name="connsiteY47" fmla="*/ 614124 h 5569532"/>
                <a:gd name="connsiteX48" fmla="*/ 1370074 w 4377224"/>
                <a:gd name="connsiteY48" fmla="*/ 135952 h 5569532"/>
                <a:gd name="connsiteX49" fmla="*/ 1291941 w 4377224"/>
                <a:gd name="connsiteY49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3909 w 4377224"/>
                <a:gd name="connsiteY35" fmla="*/ 4425448 h 5569532"/>
                <a:gd name="connsiteX36" fmla="*/ 2218596 w 4377224"/>
                <a:gd name="connsiteY36" fmla="*/ 4514518 h 5569532"/>
                <a:gd name="connsiteX37" fmla="*/ 2837409 w 4377224"/>
                <a:gd name="connsiteY37" fmla="*/ 4489515 h 5569532"/>
                <a:gd name="connsiteX38" fmla="*/ 2848349 w 4377224"/>
                <a:gd name="connsiteY38" fmla="*/ 4361378 h 5569532"/>
                <a:gd name="connsiteX39" fmla="*/ 2831159 w 4377224"/>
                <a:gd name="connsiteY39" fmla="*/ 4051970 h 5569532"/>
                <a:gd name="connsiteX40" fmla="*/ 2663954 w 4377224"/>
                <a:gd name="connsiteY40" fmla="*/ 2209598 h 5569532"/>
                <a:gd name="connsiteX41" fmla="*/ 2426431 w 4377224"/>
                <a:gd name="connsiteY41" fmla="*/ 1068858 h 5569532"/>
                <a:gd name="connsiteX42" fmla="*/ 2318608 w 4377224"/>
                <a:gd name="connsiteY42" fmla="*/ 223459 h 5569532"/>
                <a:gd name="connsiteX43" fmla="*/ 2296729 w 4377224"/>
                <a:gd name="connsiteY43" fmla="*/ 195332 h 5569532"/>
                <a:gd name="connsiteX44" fmla="*/ 2257663 w 4377224"/>
                <a:gd name="connsiteY44" fmla="*/ 245338 h 5569532"/>
                <a:gd name="connsiteX45" fmla="*/ 2070144 w 4377224"/>
                <a:gd name="connsiteY45" fmla="*/ 600060 h 5569532"/>
                <a:gd name="connsiteX46" fmla="*/ 1951384 w 4377224"/>
                <a:gd name="connsiteY46" fmla="*/ 614124 h 5569532"/>
                <a:gd name="connsiteX47" fmla="*/ 1370074 w 4377224"/>
                <a:gd name="connsiteY47" fmla="*/ 135952 h 5569532"/>
                <a:gd name="connsiteX48" fmla="*/ 1291941 w 4377224"/>
                <a:gd name="connsiteY48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3909 w 4377224"/>
                <a:gd name="connsiteY35" fmla="*/ 4425448 h 5569532"/>
                <a:gd name="connsiteX36" fmla="*/ 2218596 w 4377224"/>
                <a:gd name="connsiteY36" fmla="*/ 4514518 h 5569532"/>
                <a:gd name="connsiteX37" fmla="*/ 2848349 w 4377224"/>
                <a:gd name="connsiteY37" fmla="*/ 4361378 h 5569532"/>
                <a:gd name="connsiteX38" fmla="*/ 2831159 w 4377224"/>
                <a:gd name="connsiteY38" fmla="*/ 4051970 h 5569532"/>
                <a:gd name="connsiteX39" fmla="*/ 2663954 w 4377224"/>
                <a:gd name="connsiteY39" fmla="*/ 2209598 h 5569532"/>
                <a:gd name="connsiteX40" fmla="*/ 2426431 w 4377224"/>
                <a:gd name="connsiteY40" fmla="*/ 1068858 h 5569532"/>
                <a:gd name="connsiteX41" fmla="*/ 2318608 w 4377224"/>
                <a:gd name="connsiteY41" fmla="*/ 223459 h 5569532"/>
                <a:gd name="connsiteX42" fmla="*/ 2296729 w 4377224"/>
                <a:gd name="connsiteY42" fmla="*/ 195332 h 5569532"/>
                <a:gd name="connsiteX43" fmla="*/ 2257663 w 4377224"/>
                <a:gd name="connsiteY43" fmla="*/ 245338 h 5569532"/>
                <a:gd name="connsiteX44" fmla="*/ 2070144 w 4377224"/>
                <a:gd name="connsiteY44" fmla="*/ 600060 h 5569532"/>
                <a:gd name="connsiteX45" fmla="*/ 1951384 w 4377224"/>
                <a:gd name="connsiteY45" fmla="*/ 614124 h 5569532"/>
                <a:gd name="connsiteX46" fmla="*/ 1370074 w 4377224"/>
                <a:gd name="connsiteY46" fmla="*/ 135952 h 5569532"/>
                <a:gd name="connsiteX47" fmla="*/ 1291941 w 4377224"/>
                <a:gd name="connsiteY47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3909 w 4377224"/>
                <a:gd name="connsiteY35" fmla="*/ 4425448 h 5569532"/>
                <a:gd name="connsiteX36" fmla="*/ 2848349 w 4377224"/>
                <a:gd name="connsiteY36" fmla="*/ 4361378 h 5569532"/>
                <a:gd name="connsiteX37" fmla="*/ 2831159 w 4377224"/>
                <a:gd name="connsiteY37" fmla="*/ 4051970 h 5569532"/>
                <a:gd name="connsiteX38" fmla="*/ 2663954 w 4377224"/>
                <a:gd name="connsiteY38" fmla="*/ 2209598 h 5569532"/>
                <a:gd name="connsiteX39" fmla="*/ 2426431 w 4377224"/>
                <a:gd name="connsiteY39" fmla="*/ 1068858 h 5569532"/>
                <a:gd name="connsiteX40" fmla="*/ 2318608 w 4377224"/>
                <a:gd name="connsiteY40" fmla="*/ 223459 h 5569532"/>
                <a:gd name="connsiteX41" fmla="*/ 2296729 w 4377224"/>
                <a:gd name="connsiteY41" fmla="*/ 195332 h 5569532"/>
                <a:gd name="connsiteX42" fmla="*/ 2257663 w 4377224"/>
                <a:gd name="connsiteY42" fmla="*/ 245338 h 5569532"/>
                <a:gd name="connsiteX43" fmla="*/ 2070144 w 4377224"/>
                <a:gd name="connsiteY43" fmla="*/ 600060 h 5569532"/>
                <a:gd name="connsiteX44" fmla="*/ 1951384 w 4377224"/>
                <a:gd name="connsiteY44" fmla="*/ 614124 h 5569532"/>
                <a:gd name="connsiteX45" fmla="*/ 1370074 w 4377224"/>
                <a:gd name="connsiteY45" fmla="*/ 135952 h 5569532"/>
                <a:gd name="connsiteX46" fmla="*/ 1291941 w 4377224"/>
                <a:gd name="connsiteY46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3909 w 4377224"/>
                <a:gd name="connsiteY35" fmla="*/ 4425448 h 5569532"/>
                <a:gd name="connsiteX36" fmla="*/ 2844617 w 4377224"/>
                <a:gd name="connsiteY36" fmla="*/ 4525597 h 5569532"/>
                <a:gd name="connsiteX37" fmla="*/ 2831159 w 4377224"/>
                <a:gd name="connsiteY37" fmla="*/ 4051970 h 5569532"/>
                <a:gd name="connsiteX38" fmla="*/ 2663954 w 4377224"/>
                <a:gd name="connsiteY38" fmla="*/ 2209598 h 5569532"/>
                <a:gd name="connsiteX39" fmla="*/ 2426431 w 4377224"/>
                <a:gd name="connsiteY39" fmla="*/ 1068858 h 5569532"/>
                <a:gd name="connsiteX40" fmla="*/ 2318608 w 4377224"/>
                <a:gd name="connsiteY40" fmla="*/ 223459 h 5569532"/>
                <a:gd name="connsiteX41" fmla="*/ 2296729 w 4377224"/>
                <a:gd name="connsiteY41" fmla="*/ 195332 h 5569532"/>
                <a:gd name="connsiteX42" fmla="*/ 2257663 w 4377224"/>
                <a:gd name="connsiteY42" fmla="*/ 245338 h 5569532"/>
                <a:gd name="connsiteX43" fmla="*/ 2070144 w 4377224"/>
                <a:gd name="connsiteY43" fmla="*/ 600060 h 5569532"/>
                <a:gd name="connsiteX44" fmla="*/ 1951384 w 4377224"/>
                <a:gd name="connsiteY44" fmla="*/ 614124 h 5569532"/>
                <a:gd name="connsiteX45" fmla="*/ 1370074 w 4377224"/>
                <a:gd name="connsiteY45" fmla="*/ 135952 h 5569532"/>
                <a:gd name="connsiteX46" fmla="*/ 1291941 w 4377224"/>
                <a:gd name="connsiteY46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3909 w 4377224"/>
                <a:gd name="connsiteY35" fmla="*/ 4425448 h 5569532"/>
                <a:gd name="connsiteX36" fmla="*/ 2844617 w 4377224"/>
                <a:gd name="connsiteY36" fmla="*/ 4525597 h 5569532"/>
                <a:gd name="connsiteX37" fmla="*/ 2831159 w 4377224"/>
                <a:gd name="connsiteY37" fmla="*/ 4051970 h 5569532"/>
                <a:gd name="connsiteX38" fmla="*/ 2663954 w 4377224"/>
                <a:gd name="connsiteY38" fmla="*/ 2209598 h 5569532"/>
                <a:gd name="connsiteX39" fmla="*/ 2426431 w 4377224"/>
                <a:gd name="connsiteY39" fmla="*/ 1068858 h 5569532"/>
                <a:gd name="connsiteX40" fmla="*/ 2318608 w 4377224"/>
                <a:gd name="connsiteY40" fmla="*/ 223459 h 5569532"/>
                <a:gd name="connsiteX41" fmla="*/ 2296729 w 4377224"/>
                <a:gd name="connsiteY41" fmla="*/ 195332 h 5569532"/>
                <a:gd name="connsiteX42" fmla="*/ 2257663 w 4377224"/>
                <a:gd name="connsiteY42" fmla="*/ 245338 h 5569532"/>
                <a:gd name="connsiteX43" fmla="*/ 2070144 w 4377224"/>
                <a:gd name="connsiteY43" fmla="*/ 600060 h 5569532"/>
                <a:gd name="connsiteX44" fmla="*/ 1951384 w 4377224"/>
                <a:gd name="connsiteY44" fmla="*/ 614124 h 5569532"/>
                <a:gd name="connsiteX45" fmla="*/ 1370074 w 4377224"/>
                <a:gd name="connsiteY45" fmla="*/ 135952 h 5569532"/>
                <a:gd name="connsiteX46" fmla="*/ 1291941 w 4377224"/>
                <a:gd name="connsiteY46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0176 w 4377224"/>
                <a:gd name="connsiteY35" fmla="*/ 4515022 h 5569532"/>
                <a:gd name="connsiteX36" fmla="*/ 2844617 w 4377224"/>
                <a:gd name="connsiteY36" fmla="*/ 4525597 h 5569532"/>
                <a:gd name="connsiteX37" fmla="*/ 2831159 w 4377224"/>
                <a:gd name="connsiteY37" fmla="*/ 4051970 h 5569532"/>
                <a:gd name="connsiteX38" fmla="*/ 2663954 w 4377224"/>
                <a:gd name="connsiteY38" fmla="*/ 2209598 h 5569532"/>
                <a:gd name="connsiteX39" fmla="*/ 2426431 w 4377224"/>
                <a:gd name="connsiteY39" fmla="*/ 1068858 h 5569532"/>
                <a:gd name="connsiteX40" fmla="*/ 2318608 w 4377224"/>
                <a:gd name="connsiteY40" fmla="*/ 223459 h 5569532"/>
                <a:gd name="connsiteX41" fmla="*/ 2296729 w 4377224"/>
                <a:gd name="connsiteY41" fmla="*/ 195332 h 5569532"/>
                <a:gd name="connsiteX42" fmla="*/ 2257663 w 4377224"/>
                <a:gd name="connsiteY42" fmla="*/ 245338 h 5569532"/>
                <a:gd name="connsiteX43" fmla="*/ 2070144 w 4377224"/>
                <a:gd name="connsiteY43" fmla="*/ 600060 h 5569532"/>
                <a:gd name="connsiteX44" fmla="*/ 1951384 w 4377224"/>
                <a:gd name="connsiteY44" fmla="*/ 614124 h 5569532"/>
                <a:gd name="connsiteX45" fmla="*/ 1370074 w 4377224"/>
                <a:gd name="connsiteY45" fmla="*/ 135952 h 5569532"/>
                <a:gd name="connsiteX46" fmla="*/ 1291941 w 4377224"/>
                <a:gd name="connsiteY46" fmla="*/ 0 h 5569532"/>
                <a:gd name="connsiteX0" fmla="*/ 4096716 w 4377224"/>
                <a:gd name="connsiteY0" fmla="*/ 5016915 h 5569532"/>
                <a:gd name="connsiteX1" fmla="*/ 3843761 w 4377224"/>
                <a:gd name="connsiteY1" fmla="*/ 5091141 h 5569532"/>
                <a:gd name="connsiteX2" fmla="*/ 3793755 w 4377224"/>
                <a:gd name="connsiteY2" fmla="*/ 5184901 h 5569532"/>
                <a:gd name="connsiteX3" fmla="*/ 3806258 w 4377224"/>
                <a:gd name="connsiteY3" fmla="*/ 5316164 h 5569532"/>
                <a:gd name="connsiteX4" fmla="*/ 3807821 w 4377224"/>
                <a:gd name="connsiteY4" fmla="*/ 5380233 h 5569532"/>
                <a:gd name="connsiteX5" fmla="*/ 3821885 w 4377224"/>
                <a:gd name="connsiteY5" fmla="*/ 5484932 h 5569532"/>
                <a:gd name="connsiteX6" fmla="*/ 3834385 w 4377224"/>
                <a:gd name="connsiteY6" fmla="*/ 5486496 h 5569532"/>
                <a:gd name="connsiteX7" fmla="*/ 3931271 w 4377224"/>
                <a:gd name="connsiteY7" fmla="*/ 5498996 h 5569532"/>
                <a:gd name="connsiteX8" fmla="*/ 4359438 w 4377224"/>
                <a:gd name="connsiteY8" fmla="*/ 5564629 h 5569532"/>
                <a:gd name="connsiteX9" fmla="*/ 4368814 w 4377224"/>
                <a:gd name="connsiteY9" fmla="*/ 5566189 h 5569532"/>
                <a:gd name="connsiteX10" fmla="*/ 4370378 w 4377224"/>
                <a:gd name="connsiteY10" fmla="*/ 5370857 h 5569532"/>
                <a:gd name="connsiteX11" fmla="*/ 4368814 w 4377224"/>
                <a:gd name="connsiteY11" fmla="*/ 5188027 h 5569532"/>
                <a:gd name="connsiteX12" fmla="*/ 4348498 w 4377224"/>
                <a:gd name="connsiteY12" fmla="*/ 5130208 h 5569532"/>
                <a:gd name="connsiteX13" fmla="*/ 4096716 w 4377224"/>
                <a:gd name="connsiteY13" fmla="*/ 5016915 h 5569532"/>
                <a:gd name="connsiteX14" fmla="*/ 443414 w 4377224"/>
                <a:gd name="connsiteY14" fmla="*/ 3369092 h 5569532"/>
                <a:gd name="connsiteX15" fmla="*/ 223078 w 4377224"/>
                <a:gd name="connsiteY15" fmla="*/ 3403469 h 5569532"/>
                <a:gd name="connsiteX16" fmla="*/ 7432 w 4377224"/>
                <a:gd name="connsiteY16" fmla="*/ 3489415 h 5569532"/>
                <a:gd name="connsiteX17" fmla="*/ 93378 w 4377224"/>
                <a:gd name="connsiteY17" fmla="*/ 4122291 h 5569532"/>
                <a:gd name="connsiteX18" fmla="*/ 238705 w 4377224"/>
                <a:gd name="connsiteY18" fmla="*/ 4192610 h 5569532"/>
                <a:gd name="connsiteX19" fmla="*/ 288711 w 4377224"/>
                <a:gd name="connsiteY19" fmla="*/ 4178547 h 5569532"/>
                <a:gd name="connsiteX20" fmla="*/ 404347 w 4377224"/>
                <a:gd name="connsiteY20" fmla="*/ 4137917 h 5569532"/>
                <a:gd name="connsiteX21" fmla="*/ 616870 w 4377224"/>
                <a:gd name="connsiteY21" fmla="*/ 4041034 h 5569532"/>
                <a:gd name="connsiteX22" fmla="*/ 474667 w 4377224"/>
                <a:gd name="connsiteY22" fmla="*/ 4028531 h 5569532"/>
                <a:gd name="connsiteX23" fmla="*/ 434037 w 4377224"/>
                <a:gd name="connsiteY23" fmla="*/ 3989465 h 5569532"/>
                <a:gd name="connsiteX24" fmla="*/ 387158 w 4377224"/>
                <a:gd name="connsiteY24" fmla="*/ 3476915 h 5569532"/>
                <a:gd name="connsiteX25" fmla="*/ 443414 w 4377224"/>
                <a:gd name="connsiteY25" fmla="*/ 3369092 h 5569532"/>
                <a:gd name="connsiteX26" fmla="*/ 1291941 w 4377224"/>
                <a:gd name="connsiteY26" fmla="*/ 0 h 5569532"/>
                <a:gd name="connsiteX27" fmla="*/ 1177868 w 4377224"/>
                <a:gd name="connsiteY27" fmla="*/ 98447 h 5569532"/>
                <a:gd name="connsiteX28" fmla="*/ 1140363 w 4377224"/>
                <a:gd name="connsiteY28" fmla="*/ 217209 h 5569532"/>
                <a:gd name="connsiteX29" fmla="*/ 1220059 w 4377224"/>
                <a:gd name="connsiteY29" fmla="*/ 309406 h 5569532"/>
                <a:gd name="connsiteX30" fmla="*/ 1351321 w 4377224"/>
                <a:gd name="connsiteY30" fmla="*/ 482861 h 5569532"/>
                <a:gd name="connsiteX31" fmla="*/ 1874812 w 4377224"/>
                <a:gd name="connsiteY31" fmla="*/ 1723611 h 5569532"/>
                <a:gd name="connsiteX32" fmla="*/ 1977948 w 4377224"/>
                <a:gd name="connsiteY32" fmla="*/ 2243977 h 5569532"/>
                <a:gd name="connsiteX33" fmla="*/ 2084210 w 4377224"/>
                <a:gd name="connsiteY33" fmla="*/ 2873727 h 5569532"/>
                <a:gd name="connsiteX34" fmla="*/ 2181093 w 4377224"/>
                <a:gd name="connsiteY34" fmla="*/ 3817572 h 5569532"/>
                <a:gd name="connsiteX35" fmla="*/ 2210176 w 4377224"/>
                <a:gd name="connsiteY35" fmla="*/ 4515022 h 5569532"/>
                <a:gd name="connsiteX36" fmla="*/ 2844617 w 4377224"/>
                <a:gd name="connsiteY36" fmla="*/ 4525597 h 5569532"/>
                <a:gd name="connsiteX37" fmla="*/ 2831159 w 4377224"/>
                <a:gd name="connsiteY37" fmla="*/ 4051970 h 5569532"/>
                <a:gd name="connsiteX38" fmla="*/ 2663954 w 4377224"/>
                <a:gd name="connsiteY38" fmla="*/ 2209598 h 5569532"/>
                <a:gd name="connsiteX39" fmla="*/ 2426431 w 4377224"/>
                <a:gd name="connsiteY39" fmla="*/ 1068858 h 5569532"/>
                <a:gd name="connsiteX40" fmla="*/ 2318608 w 4377224"/>
                <a:gd name="connsiteY40" fmla="*/ 223459 h 5569532"/>
                <a:gd name="connsiteX41" fmla="*/ 2296729 w 4377224"/>
                <a:gd name="connsiteY41" fmla="*/ 195332 h 5569532"/>
                <a:gd name="connsiteX42" fmla="*/ 2257663 w 4377224"/>
                <a:gd name="connsiteY42" fmla="*/ 245338 h 5569532"/>
                <a:gd name="connsiteX43" fmla="*/ 2070144 w 4377224"/>
                <a:gd name="connsiteY43" fmla="*/ 600060 h 5569532"/>
                <a:gd name="connsiteX44" fmla="*/ 1951384 w 4377224"/>
                <a:gd name="connsiteY44" fmla="*/ 614124 h 5569532"/>
                <a:gd name="connsiteX45" fmla="*/ 1370074 w 4377224"/>
                <a:gd name="connsiteY45" fmla="*/ 135952 h 5569532"/>
                <a:gd name="connsiteX46" fmla="*/ 1291941 w 4377224"/>
                <a:gd name="connsiteY46" fmla="*/ 0 h 55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377224" h="5569532">
                  <a:moveTo>
                    <a:pt x="4096716" y="5016915"/>
                  </a:moveTo>
                  <a:cubicBezTo>
                    <a:pt x="4019169" y="5010664"/>
                    <a:pt x="3941427" y="5035666"/>
                    <a:pt x="3843761" y="5091141"/>
                  </a:cubicBezTo>
                  <a:cubicBezTo>
                    <a:pt x="3804695" y="5113018"/>
                    <a:pt x="3785942" y="5141147"/>
                    <a:pt x="3793755" y="5184901"/>
                  </a:cubicBezTo>
                  <a:cubicBezTo>
                    <a:pt x="3810945" y="5227094"/>
                    <a:pt x="3790631" y="5273973"/>
                    <a:pt x="3806258" y="5316164"/>
                  </a:cubicBezTo>
                  <a:cubicBezTo>
                    <a:pt x="3806258" y="5336480"/>
                    <a:pt x="3807821" y="5358357"/>
                    <a:pt x="3807821" y="5380233"/>
                  </a:cubicBezTo>
                  <a:cubicBezTo>
                    <a:pt x="3825009" y="5413050"/>
                    <a:pt x="3801569" y="5452116"/>
                    <a:pt x="3821885" y="5484932"/>
                  </a:cubicBezTo>
                  <a:cubicBezTo>
                    <a:pt x="3826572" y="5484932"/>
                    <a:pt x="3829698" y="5484932"/>
                    <a:pt x="3834385" y="5486496"/>
                  </a:cubicBezTo>
                  <a:cubicBezTo>
                    <a:pt x="3867201" y="5491183"/>
                    <a:pt x="3900017" y="5494309"/>
                    <a:pt x="3931271" y="5498996"/>
                  </a:cubicBezTo>
                  <a:lnTo>
                    <a:pt x="4359438" y="5564629"/>
                  </a:lnTo>
                  <a:cubicBezTo>
                    <a:pt x="4364125" y="5570879"/>
                    <a:pt x="4367251" y="5570879"/>
                    <a:pt x="4368814" y="5566189"/>
                  </a:cubicBezTo>
                  <a:cubicBezTo>
                    <a:pt x="4381315" y="5500559"/>
                    <a:pt x="4378191" y="5436490"/>
                    <a:pt x="4370378" y="5370857"/>
                  </a:cubicBezTo>
                  <a:cubicBezTo>
                    <a:pt x="4370378" y="5309914"/>
                    <a:pt x="4370378" y="5248970"/>
                    <a:pt x="4368814" y="5188027"/>
                  </a:cubicBezTo>
                  <a:cubicBezTo>
                    <a:pt x="4368814" y="5166150"/>
                    <a:pt x="4370378" y="5145834"/>
                    <a:pt x="4348498" y="5130208"/>
                  </a:cubicBezTo>
                  <a:cubicBezTo>
                    <a:pt x="4251614" y="5060670"/>
                    <a:pt x="4174263" y="5023166"/>
                    <a:pt x="4096716" y="5016915"/>
                  </a:cubicBezTo>
                  <a:close/>
                  <a:moveTo>
                    <a:pt x="443414" y="3369092"/>
                  </a:moveTo>
                  <a:cubicBezTo>
                    <a:pt x="393408" y="3355026"/>
                    <a:pt x="294961" y="3409719"/>
                    <a:pt x="223078" y="3403469"/>
                  </a:cubicBezTo>
                  <a:cubicBezTo>
                    <a:pt x="169948" y="3419096"/>
                    <a:pt x="30872" y="3461288"/>
                    <a:pt x="7432" y="3489415"/>
                  </a:cubicBezTo>
                  <a:cubicBezTo>
                    <a:pt x="-6634" y="3728503"/>
                    <a:pt x="-11321" y="3856639"/>
                    <a:pt x="93378" y="4122291"/>
                  </a:cubicBezTo>
                  <a:cubicBezTo>
                    <a:pt x="134006" y="4226990"/>
                    <a:pt x="129318" y="4228553"/>
                    <a:pt x="238705" y="4192610"/>
                  </a:cubicBezTo>
                  <a:lnTo>
                    <a:pt x="288711" y="4178547"/>
                  </a:lnTo>
                  <a:lnTo>
                    <a:pt x="404347" y="4137917"/>
                  </a:lnTo>
                  <a:cubicBezTo>
                    <a:pt x="480917" y="4111353"/>
                    <a:pt x="538737" y="4108227"/>
                    <a:pt x="616870" y="4041034"/>
                  </a:cubicBezTo>
                  <a:cubicBezTo>
                    <a:pt x="538737" y="4026968"/>
                    <a:pt x="552800" y="4042595"/>
                    <a:pt x="474667" y="4028531"/>
                  </a:cubicBezTo>
                  <a:cubicBezTo>
                    <a:pt x="449664" y="4023844"/>
                    <a:pt x="437164" y="4017594"/>
                    <a:pt x="434037" y="3989465"/>
                  </a:cubicBezTo>
                  <a:cubicBezTo>
                    <a:pt x="413724" y="3830075"/>
                    <a:pt x="337152" y="3628491"/>
                    <a:pt x="387158" y="3476915"/>
                  </a:cubicBezTo>
                  <a:cubicBezTo>
                    <a:pt x="399658" y="3437848"/>
                    <a:pt x="412161" y="3414409"/>
                    <a:pt x="443414" y="3369092"/>
                  </a:cubicBezTo>
                  <a:close/>
                  <a:moveTo>
                    <a:pt x="1291941" y="0"/>
                  </a:moveTo>
                  <a:cubicBezTo>
                    <a:pt x="1234122" y="7813"/>
                    <a:pt x="1187242" y="21877"/>
                    <a:pt x="1177868" y="98447"/>
                  </a:cubicBezTo>
                  <a:cubicBezTo>
                    <a:pt x="1176305" y="162516"/>
                    <a:pt x="1152865" y="173456"/>
                    <a:pt x="1140363" y="217209"/>
                  </a:cubicBezTo>
                  <a:cubicBezTo>
                    <a:pt x="1124736" y="268778"/>
                    <a:pt x="1173179" y="279715"/>
                    <a:pt x="1220059" y="309406"/>
                  </a:cubicBezTo>
                  <a:cubicBezTo>
                    <a:pt x="1273188" y="343785"/>
                    <a:pt x="1312255" y="434418"/>
                    <a:pt x="1351321" y="482861"/>
                  </a:cubicBezTo>
                  <a:cubicBezTo>
                    <a:pt x="1591972" y="778203"/>
                    <a:pt x="1856061" y="1639228"/>
                    <a:pt x="1874812" y="1723611"/>
                  </a:cubicBezTo>
                  <a:cubicBezTo>
                    <a:pt x="1912317" y="1895503"/>
                    <a:pt x="1946694" y="2068958"/>
                    <a:pt x="1977948" y="2243977"/>
                  </a:cubicBezTo>
                  <a:cubicBezTo>
                    <a:pt x="2017014" y="2453373"/>
                    <a:pt x="2052957" y="2662768"/>
                    <a:pt x="2084210" y="2873727"/>
                  </a:cubicBezTo>
                  <a:cubicBezTo>
                    <a:pt x="2131089" y="3186259"/>
                    <a:pt x="2159216" y="3501916"/>
                    <a:pt x="2181093" y="3817572"/>
                  </a:cubicBezTo>
                  <a:cubicBezTo>
                    <a:pt x="2195157" y="4019156"/>
                    <a:pt x="2200800" y="4311876"/>
                    <a:pt x="2210176" y="4515022"/>
                  </a:cubicBezTo>
                  <a:cubicBezTo>
                    <a:pt x="2347511" y="4545940"/>
                    <a:pt x="2682026" y="4543056"/>
                    <a:pt x="2844617" y="4525597"/>
                  </a:cubicBezTo>
                  <a:cubicBezTo>
                    <a:pt x="2843054" y="4494344"/>
                    <a:pt x="2835846" y="4125416"/>
                    <a:pt x="2831159" y="4051970"/>
                  </a:cubicBezTo>
                  <a:cubicBezTo>
                    <a:pt x="2823346" y="3908207"/>
                    <a:pt x="2676457" y="2301794"/>
                    <a:pt x="2663954" y="2209598"/>
                  </a:cubicBezTo>
                  <a:cubicBezTo>
                    <a:pt x="2613950" y="1826747"/>
                    <a:pt x="2498314" y="1448585"/>
                    <a:pt x="2426431" y="1068858"/>
                  </a:cubicBezTo>
                  <a:cubicBezTo>
                    <a:pt x="2385802" y="854775"/>
                    <a:pt x="2318608" y="228149"/>
                    <a:pt x="2318608" y="223459"/>
                  </a:cubicBezTo>
                  <a:cubicBezTo>
                    <a:pt x="2310795" y="214085"/>
                    <a:pt x="2315482" y="196895"/>
                    <a:pt x="2296729" y="195332"/>
                  </a:cubicBezTo>
                  <a:cubicBezTo>
                    <a:pt x="2274853" y="206272"/>
                    <a:pt x="2268602" y="228149"/>
                    <a:pt x="2257663" y="245338"/>
                  </a:cubicBezTo>
                  <a:cubicBezTo>
                    <a:pt x="2210783" y="331285"/>
                    <a:pt x="2112337" y="510990"/>
                    <a:pt x="2070144" y="600060"/>
                  </a:cubicBezTo>
                  <a:cubicBezTo>
                    <a:pt x="2054517" y="631313"/>
                    <a:pt x="2006077" y="621937"/>
                    <a:pt x="1951384" y="614124"/>
                  </a:cubicBezTo>
                  <a:cubicBezTo>
                    <a:pt x="1937318" y="614124"/>
                    <a:pt x="1543530" y="271902"/>
                    <a:pt x="1370074" y="135952"/>
                  </a:cubicBezTo>
                  <a:cubicBezTo>
                    <a:pt x="1323194" y="100010"/>
                    <a:pt x="1284128" y="65633"/>
                    <a:pt x="1291941" y="0"/>
                  </a:cubicBezTo>
                  <a:close/>
                </a:path>
              </a:pathLst>
            </a:custGeom>
            <a:solidFill>
              <a:schemeClr val="accent2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E11C8C6-A700-4A69-B387-1EF06977C0A9}"/>
                </a:ext>
              </a:extLst>
            </p:cNvPr>
            <p:cNvSpPr/>
            <p:nvPr/>
          </p:nvSpPr>
          <p:spPr>
            <a:xfrm flipH="1">
              <a:off x="8850326" y="4737883"/>
              <a:ext cx="2657357" cy="2136847"/>
            </a:xfrm>
            <a:custGeom>
              <a:avLst/>
              <a:gdLst>
                <a:gd name="connsiteX0" fmla="*/ 2278552 w 2666423"/>
                <a:gd name="connsiteY0" fmla="*/ 156 h 2183348"/>
                <a:gd name="connsiteX1" fmla="*/ 2250485 w 2666423"/>
                <a:gd name="connsiteY1" fmla="*/ 359 h 2183348"/>
                <a:gd name="connsiteX2" fmla="*/ 1930695 w 2666423"/>
                <a:gd name="connsiteY2" fmla="*/ 22415 h 2183348"/>
                <a:gd name="connsiteX3" fmla="*/ 1856654 w 2666423"/>
                <a:gd name="connsiteY3" fmla="*/ 42893 h 2183348"/>
                <a:gd name="connsiteX4" fmla="*/ 241947 w 2666423"/>
                <a:gd name="connsiteY4" fmla="*/ 41317 h 2183348"/>
                <a:gd name="connsiteX5" fmla="*/ 164756 w 2666423"/>
                <a:gd name="connsiteY5" fmla="*/ 496586 h 2183348"/>
                <a:gd name="connsiteX6" fmla="*/ 70237 w 2666423"/>
                <a:gd name="connsiteY6" fmla="*/ 1396096 h 2183348"/>
                <a:gd name="connsiteX7" fmla="*/ 0 w 2666423"/>
                <a:gd name="connsiteY7" fmla="*/ 2183348 h 2183348"/>
                <a:gd name="connsiteX8" fmla="*/ 2666423 w 2666423"/>
                <a:gd name="connsiteY8" fmla="*/ 2183348 h 2183348"/>
                <a:gd name="connsiteX9" fmla="*/ 2666248 w 2666423"/>
                <a:gd name="connsiteY9" fmla="*/ 2138454 h 2183348"/>
                <a:gd name="connsiteX10" fmla="*/ 2660070 w 2666423"/>
                <a:gd name="connsiteY10" fmla="*/ 61798 h 2183348"/>
                <a:gd name="connsiteX11" fmla="*/ 2278552 w 2666423"/>
                <a:gd name="connsiteY11" fmla="*/ 156 h 2183348"/>
                <a:gd name="connsiteX0" fmla="*/ 2278552 w 2666423"/>
                <a:gd name="connsiteY0" fmla="*/ 0 h 2183192"/>
                <a:gd name="connsiteX1" fmla="*/ 1930695 w 2666423"/>
                <a:gd name="connsiteY1" fmla="*/ 22259 h 2183192"/>
                <a:gd name="connsiteX2" fmla="*/ 1856654 w 2666423"/>
                <a:gd name="connsiteY2" fmla="*/ 42737 h 2183192"/>
                <a:gd name="connsiteX3" fmla="*/ 241947 w 2666423"/>
                <a:gd name="connsiteY3" fmla="*/ 41161 h 2183192"/>
                <a:gd name="connsiteX4" fmla="*/ 164756 w 2666423"/>
                <a:gd name="connsiteY4" fmla="*/ 496430 h 2183192"/>
                <a:gd name="connsiteX5" fmla="*/ 70237 w 2666423"/>
                <a:gd name="connsiteY5" fmla="*/ 1395940 h 2183192"/>
                <a:gd name="connsiteX6" fmla="*/ 0 w 2666423"/>
                <a:gd name="connsiteY6" fmla="*/ 2183192 h 2183192"/>
                <a:gd name="connsiteX7" fmla="*/ 2666423 w 2666423"/>
                <a:gd name="connsiteY7" fmla="*/ 2183192 h 2183192"/>
                <a:gd name="connsiteX8" fmla="*/ 2666248 w 2666423"/>
                <a:gd name="connsiteY8" fmla="*/ 2138298 h 2183192"/>
                <a:gd name="connsiteX9" fmla="*/ 2660070 w 2666423"/>
                <a:gd name="connsiteY9" fmla="*/ 61642 h 2183192"/>
                <a:gd name="connsiteX10" fmla="*/ 2278552 w 2666423"/>
                <a:gd name="connsiteY10" fmla="*/ 0 h 2183192"/>
                <a:gd name="connsiteX0" fmla="*/ 2660070 w 2666423"/>
                <a:gd name="connsiteY0" fmla="*/ 166866 h 2288416"/>
                <a:gd name="connsiteX1" fmla="*/ 1930695 w 2666423"/>
                <a:gd name="connsiteY1" fmla="*/ 127483 h 2288416"/>
                <a:gd name="connsiteX2" fmla="*/ 1856654 w 2666423"/>
                <a:gd name="connsiteY2" fmla="*/ 147961 h 2288416"/>
                <a:gd name="connsiteX3" fmla="*/ 241947 w 2666423"/>
                <a:gd name="connsiteY3" fmla="*/ 146385 h 2288416"/>
                <a:gd name="connsiteX4" fmla="*/ 164756 w 2666423"/>
                <a:gd name="connsiteY4" fmla="*/ 601654 h 2288416"/>
                <a:gd name="connsiteX5" fmla="*/ 70237 w 2666423"/>
                <a:gd name="connsiteY5" fmla="*/ 1501164 h 2288416"/>
                <a:gd name="connsiteX6" fmla="*/ 0 w 2666423"/>
                <a:gd name="connsiteY6" fmla="*/ 2288416 h 2288416"/>
                <a:gd name="connsiteX7" fmla="*/ 2666423 w 2666423"/>
                <a:gd name="connsiteY7" fmla="*/ 2288416 h 2288416"/>
                <a:gd name="connsiteX8" fmla="*/ 2666248 w 2666423"/>
                <a:gd name="connsiteY8" fmla="*/ 2243522 h 2288416"/>
                <a:gd name="connsiteX9" fmla="*/ 2660070 w 2666423"/>
                <a:gd name="connsiteY9" fmla="*/ 166866 h 2288416"/>
                <a:gd name="connsiteX0" fmla="*/ 2660070 w 2666423"/>
                <a:gd name="connsiteY0" fmla="*/ 159487 h 2281037"/>
                <a:gd name="connsiteX1" fmla="*/ 1856654 w 2666423"/>
                <a:gd name="connsiteY1" fmla="*/ 140582 h 2281037"/>
                <a:gd name="connsiteX2" fmla="*/ 241947 w 2666423"/>
                <a:gd name="connsiteY2" fmla="*/ 139006 h 2281037"/>
                <a:gd name="connsiteX3" fmla="*/ 164756 w 2666423"/>
                <a:gd name="connsiteY3" fmla="*/ 594275 h 2281037"/>
                <a:gd name="connsiteX4" fmla="*/ 70237 w 2666423"/>
                <a:gd name="connsiteY4" fmla="*/ 1493785 h 2281037"/>
                <a:gd name="connsiteX5" fmla="*/ 0 w 2666423"/>
                <a:gd name="connsiteY5" fmla="*/ 2281037 h 2281037"/>
                <a:gd name="connsiteX6" fmla="*/ 2666423 w 2666423"/>
                <a:gd name="connsiteY6" fmla="*/ 2281037 h 2281037"/>
                <a:gd name="connsiteX7" fmla="*/ 2666248 w 2666423"/>
                <a:gd name="connsiteY7" fmla="*/ 2236143 h 2281037"/>
                <a:gd name="connsiteX8" fmla="*/ 2660070 w 2666423"/>
                <a:gd name="connsiteY8" fmla="*/ 159487 h 2281037"/>
                <a:gd name="connsiteX0" fmla="*/ 2660070 w 2666423"/>
                <a:gd name="connsiteY0" fmla="*/ 22588 h 2144138"/>
                <a:gd name="connsiteX1" fmla="*/ 1856654 w 2666423"/>
                <a:gd name="connsiteY1" fmla="*/ 3683 h 2144138"/>
                <a:gd name="connsiteX2" fmla="*/ 241947 w 2666423"/>
                <a:gd name="connsiteY2" fmla="*/ 2107 h 2144138"/>
                <a:gd name="connsiteX3" fmla="*/ 164756 w 2666423"/>
                <a:gd name="connsiteY3" fmla="*/ 457376 h 2144138"/>
                <a:gd name="connsiteX4" fmla="*/ 70237 w 2666423"/>
                <a:gd name="connsiteY4" fmla="*/ 1356886 h 2144138"/>
                <a:gd name="connsiteX5" fmla="*/ 0 w 2666423"/>
                <a:gd name="connsiteY5" fmla="*/ 2144138 h 2144138"/>
                <a:gd name="connsiteX6" fmla="*/ 2666423 w 2666423"/>
                <a:gd name="connsiteY6" fmla="*/ 2144138 h 2144138"/>
                <a:gd name="connsiteX7" fmla="*/ 2666248 w 2666423"/>
                <a:gd name="connsiteY7" fmla="*/ 2099244 h 2144138"/>
                <a:gd name="connsiteX8" fmla="*/ 2660070 w 2666423"/>
                <a:gd name="connsiteY8" fmla="*/ 22588 h 214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6423" h="2144138">
                  <a:moveTo>
                    <a:pt x="2660070" y="22588"/>
                  </a:moveTo>
                  <a:cubicBezTo>
                    <a:pt x="2156413" y="-10622"/>
                    <a:pt x="2259674" y="7096"/>
                    <a:pt x="1856654" y="3683"/>
                  </a:cubicBezTo>
                  <a:cubicBezTo>
                    <a:pt x="1855079" y="11560"/>
                    <a:pt x="245098" y="-5769"/>
                    <a:pt x="241947" y="2107"/>
                  </a:cubicBezTo>
                  <a:cubicBezTo>
                    <a:pt x="180509" y="134434"/>
                    <a:pt x="182085" y="315597"/>
                    <a:pt x="164756" y="457376"/>
                  </a:cubicBezTo>
                  <a:cubicBezTo>
                    <a:pt x="128525" y="756687"/>
                    <a:pt x="98591" y="1057575"/>
                    <a:pt x="70237" y="1356886"/>
                  </a:cubicBezTo>
                  <a:lnTo>
                    <a:pt x="0" y="2144138"/>
                  </a:lnTo>
                  <a:lnTo>
                    <a:pt x="2666423" y="2144138"/>
                  </a:lnTo>
                  <a:cubicBezTo>
                    <a:pt x="2666365" y="2129173"/>
                    <a:pt x="2666306" y="2114209"/>
                    <a:pt x="2666248" y="2099244"/>
                  </a:cubicBezTo>
                  <a:cubicBezTo>
                    <a:pt x="2662506" y="1137991"/>
                    <a:pt x="2658297" y="42969"/>
                    <a:pt x="2660070" y="22588"/>
                  </a:cubicBezTo>
                  <a:close/>
                </a:path>
              </a:pathLst>
            </a:custGeom>
            <a:solidFill>
              <a:schemeClr val="tx1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8A64F82-D354-42A5-8EE8-7CF67FF3B3F0}"/>
                </a:ext>
              </a:extLst>
            </p:cNvPr>
            <p:cNvSpPr/>
            <p:nvPr/>
          </p:nvSpPr>
          <p:spPr>
            <a:xfrm flipH="1">
              <a:off x="7544161" y="226665"/>
              <a:ext cx="4664052" cy="6629960"/>
            </a:xfrm>
            <a:custGeom>
              <a:avLst/>
              <a:gdLst>
                <a:gd name="connsiteX0" fmla="*/ 2570601 w 4679962"/>
                <a:gd name="connsiteY0" fmla="*/ 285525 h 6652578"/>
                <a:gd name="connsiteX1" fmla="*/ 2865188 w 4679962"/>
                <a:gd name="connsiteY1" fmla="*/ 2276735 h 6652578"/>
                <a:gd name="connsiteX2" fmla="*/ 3058952 w 4679962"/>
                <a:gd name="connsiteY2" fmla="*/ 4945335 h 6652578"/>
                <a:gd name="connsiteX3" fmla="*/ 3145923 w 4679962"/>
                <a:gd name="connsiteY3" fmla="*/ 6556538 h 6652578"/>
                <a:gd name="connsiteX4" fmla="*/ 3150679 w 4679962"/>
                <a:gd name="connsiteY4" fmla="*/ 6652578 h 6652578"/>
                <a:gd name="connsiteX5" fmla="*/ 3807167 w 4679962"/>
                <a:gd name="connsiteY5" fmla="*/ 6652578 h 6652578"/>
                <a:gd name="connsiteX6" fmla="*/ 3667028 w 4679962"/>
                <a:gd name="connsiteY6" fmla="*/ 4236439 h 6652578"/>
                <a:gd name="connsiteX7" fmla="*/ 3934834 w 4679962"/>
                <a:gd name="connsiteY7" fmla="*/ 5135951 h 6652578"/>
                <a:gd name="connsiteX8" fmla="*/ 4679962 w 4679962"/>
                <a:gd name="connsiteY8" fmla="*/ 5167457 h 6652578"/>
                <a:gd name="connsiteX9" fmla="*/ 4509827 w 4679962"/>
                <a:gd name="connsiteY9" fmla="*/ 3960757 h 6652578"/>
                <a:gd name="connsiteX10" fmla="*/ 4040379 w 4679962"/>
                <a:gd name="connsiteY10" fmla="*/ 1875028 h 6652578"/>
                <a:gd name="connsiteX11" fmla="*/ 3386619 w 4679962"/>
                <a:gd name="connsiteY11" fmla="*/ 794354 h 6652578"/>
                <a:gd name="connsiteX12" fmla="*/ 2644642 w 4679962"/>
                <a:gd name="connsiteY12" fmla="*/ 513947 h 6652578"/>
                <a:gd name="connsiteX13" fmla="*/ 2597382 w 4679962"/>
                <a:gd name="connsiteY13" fmla="*/ 309155 h 6652578"/>
                <a:gd name="connsiteX14" fmla="*/ 2570601 w 4679962"/>
                <a:gd name="connsiteY14" fmla="*/ 285525 h 6652578"/>
                <a:gd name="connsiteX15" fmla="*/ 1284153 w 4679962"/>
                <a:gd name="connsiteY15" fmla="*/ 0 h 6652578"/>
                <a:gd name="connsiteX16" fmla="*/ 1225276 w 4679962"/>
                <a:gd name="connsiteY16" fmla="*/ 1969 h 6652578"/>
                <a:gd name="connsiteX17" fmla="*/ 1004730 w 4679962"/>
                <a:gd name="connsiteY17" fmla="*/ 317034 h 6652578"/>
                <a:gd name="connsiteX18" fmla="*/ 207616 w 4679962"/>
                <a:gd name="connsiteY18" fmla="*/ 647852 h 6652578"/>
                <a:gd name="connsiteX19" fmla="*/ 52003 w 4679962"/>
                <a:gd name="connsiteY19" fmla="*/ 770309 h 6652578"/>
                <a:gd name="connsiteX20" fmla="*/ 0 w 4679962"/>
                <a:gd name="connsiteY20" fmla="*/ 827682 h 6652578"/>
                <a:gd name="connsiteX21" fmla="*/ 0 w 4679962"/>
                <a:gd name="connsiteY21" fmla="*/ 4113092 h 6652578"/>
                <a:gd name="connsiteX22" fmla="*/ 77701 w 4679962"/>
                <a:gd name="connsiteY22" fmla="*/ 4144411 h 6652578"/>
                <a:gd name="connsiteX23" fmla="*/ 327341 w 4679962"/>
                <a:gd name="connsiteY23" fmla="*/ 4217540 h 6652578"/>
                <a:gd name="connsiteX24" fmla="*/ 305877 w 4679962"/>
                <a:gd name="connsiteY24" fmla="*/ 6404485 h 6652578"/>
                <a:gd name="connsiteX25" fmla="*/ 311484 w 4679962"/>
                <a:gd name="connsiteY25" fmla="*/ 6652578 h 6652578"/>
                <a:gd name="connsiteX26" fmla="*/ 2550036 w 4679962"/>
                <a:gd name="connsiteY26" fmla="*/ 6652578 h 6652578"/>
                <a:gd name="connsiteX27" fmla="*/ 2548648 w 4679962"/>
                <a:gd name="connsiteY27" fmla="*/ 6596334 h 6652578"/>
                <a:gd name="connsiteX28" fmla="*/ 2400465 w 4679962"/>
                <a:gd name="connsiteY28" fmla="*/ 3102210 h 6652578"/>
                <a:gd name="connsiteX29" fmla="*/ 1370204 w 4679962"/>
                <a:gd name="connsiteY29" fmla="*/ 143748 h 6652578"/>
                <a:gd name="connsiteX30" fmla="*/ 1422191 w 4679962"/>
                <a:gd name="connsiteY30" fmla="*/ 9845 h 6652578"/>
                <a:gd name="connsiteX31" fmla="*/ 1284153 w 4679962"/>
                <a:gd name="connsiteY31" fmla="*/ 0 h 665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679962" h="6652578">
                  <a:moveTo>
                    <a:pt x="2570601" y="285525"/>
                  </a:moveTo>
                  <a:cubicBezTo>
                    <a:pt x="2583203" y="791205"/>
                    <a:pt x="2758064" y="1537908"/>
                    <a:pt x="2865188" y="2276735"/>
                  </a:cubicBezTo>
                  <a:cubicBezTo>
                    <a:pt x="3014844" y="3303848"/>
                    <a:pt x="3003816" y="4085210"/>
                    <a:pt x="3058952" y="4945335"/>
                  </a:cubicBezTo>
                  <a:cubicBezTo>
                    <a:pt x="3083074" y="5325088"/>
                    <a:pt x="3116242" y="5961138"/>
                    <a:pt x="3145923" y="6556538"/>
                  </a:cubicBezTo>
                  <a:lnTo>
                    <a:pt x="3150679" y="6652578"/>
                  </a:lnTo>
                  <a:lnTo>
                    <a:pt x="3807167" y="6652578"/>
                  </a:lnTo>
                  <a:lnTo>
                    <a:pt x="3667028" y="4236439"/>
                  </a:lnTo>
                  <a:lnTo>
                    <a:pt x="3934834" y="5135951"/>
                  </a:lnTo>
                  <a:lnTo>
                    <a:pt x="4679962" y="5167457"/>
                  </a:lnTo>
                  <a:cubicBezTo>
                    <a:pt x="4679962" y="5167457"/>
                    <a:pt x="4612224" y="4690135"/>
                    <a:pt x="4509827" y="3960757"/>
                  </a:cubicBezTo>
                  <a:cubicBezTo>
                    <a:pt x="4407431" y="3231383"/>
                    <a:pt x="4087639" y="2108177"/>
                    <a:pt x="4040379" y="1875028"/>
                  </a:cubicBezTo>
                  <a:cubicBezTo>
                    <a:pt x="3993119" y="1641880"/>
                    <a:pt x="3656000" y="955038"/>
                    <a:pt x="3386619" y="794354"/>
                  </a:cubicBezTo>
                  <a:cubicBezTo>
                    <a:pt x="3117240" y="633672"/>
                    <a:pt x="2644642" y="513947"/>
                    <a:pt x="2644642" y="513947"/>
                  </a:cubicBezTo>
                  <a:lnTo>
                    <a:pt x="2597382" y="309155"/>
                  </a:lnTo>
                  <a:cubicBezTo>
                    <a:pt x="2597382" y="309155"/>
                    <a:pt x="2598956" y="302854"/>
                    <a:pt x="2570601" y="285525"/>
                  </a:cubicBezTo>
                  <a:close/>
                  <a:moveTo>
                    <a:pt x="1284153" y="0"/>
                  </a:moveTo>
                  <a:cubicBezTo>
                    <a:pt x="1248118" y="0"/>
                    <a:pt x="1225276" y="1969"/>
                    <a:pt x="1225276" y="1969"/>
                  </a:cubicBezTo>
                  <a:lnTo>
                    <a:pt x="1004730" y="317034"/>
                  </a:lnTo>
                  <a:cubicBezTo>
                    <a:pt x="1004730" y="317034"/>
                    <a:pt x="445490" y="498196"/>
                    <a:pt x="207616" y="647852"/>
                  </a:cubicBezTo>
                  <a:cubicBezTo>
                    <a:pt x="148147" y="685266"/>
                    <a:pt x="96752" y="726126"/>
                    <a:pt x="52003" y="770309"/>
                  </a:cubicBezTo>
                  <a:lnTo>
                    <a:pt x="0" y="827682"/>
                  </a:lnTo>
                  <a:lnTo>
                    <a:pt x="0" y="4113092"/>
                  </a:lnTo>
                  <a:lnTo>
                    <a:pt x="77701" y="4144411"/>
                  </a:lnTo>
                  <a:cubicBezTo>
                    <a:pt x="162227" y="4173924"/>
                    <a:pt x="246212" y="4198636"/>
                    <a:pt x="327341" y="4217540"/>
                  </a:cubicBezTo>
                  <a:cubicBezTo>
                    <a:pt x="277717" y="4420755"/>
                    <a:pt x="285594" y="5438022"/>
                    <a:pt x="305877" y="6404485"/>
                  </a:cubicBezTo>
                  <a:lnTo>
                    <a:pt x="311484" y="6652578"/>
                  </a:lnTo>
                  <a:lnTo>
                    <a:pt x="2550036" y="6652578"/>
                  </a:lnTo>
                  <a:lnTo>
                    <a:pt x="2548648" y="6596334"/>
                  </a:lnTo>
                  <a:cubicBezTo>
                    <a:pt x="2519814" y="5472748"/>
                    <a:pt x="2471354" y="3993646"/>
                    <a:pt x="2400465" y="3102210"/>
                  </a:cubicBezTo>
                  <a:cubicBezTo>
                    <a:pt x="2283892" y="1630855"/>
                    <a:pt x="1975128" y="591140"/>
                    <a:pt x="1370204" y="143748"/>
                  </a:cubicBezTo>
                  <a:cubicBezTo>
                    <a:pt x="1390684" y="101216"/>
                    <a:pt x="1395410" y="63406"/>
                    <a:pt x="1422191" y="9845"/>
                  </a:cubicBezTo>
                  <a:cubicBezTo>
                    <a:pt x="1369417" y="1969"/>
                    <a:pt x="1320189" y="0"/>
                    <a:pt x="1284153" y="0"/>
                  </a:cubicBezTo>
                  <a:close/>
                </a:path>
              </a:pathLst>
            </a:custGeom>
            <a:solidFill>
              <a:schemeClr val="bg1"/>
            </a:solidFill>
            <a:ln w="6854" cap="flat">
              <a:solidFill>
                <a:schemeClr val="tx1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451B32E-7187-4FAE-9A1F-815CF6020CFA}"/>
                </a:ext>
              </a:extLst>
            </p:cNvPr>
            <p:cNvSpPr/>
            <p:nvPr/>
          </p:nvSpPr>
          <p:spPr>
            <a:xfrm flipH="1">
              <a:off x="10417207" y="2349268"/>
              <a:ext cx="1791006" cy="2479364"/>
            </a:xfrm>
            <a:custGeom>
              <a:avLst/>
              <a:gdLst>
                <a:gd name="connsiteX0" fmla="*/ 0 w 1797116"/>
                <a:gd name="connsiteY0" fmla="*/ 0 h 2487823"/>
                <a:gd name="connsiteX1" fmla="*/ 0 w 1797116"/>
                <a:gd name="connsiteY1" fmla="*/ 809270 h 2487823"/>
                <a:gd name="connsiteX2" fmla="*/ 604597 w 1797116"/>
                <a:gd name="connsiteY2" fmla="*/ 2221592 h 2487823"/>
                <a:gd name="connsiteX3" fmla="*/ 1797116 w 1797116"/>
                <a:gd name="connsiteY3" fmla="*/ 2487823 h 2487823"/>
                <a:gd name="connsiteX4" fmla="*/ 856649 w 1797116"/>
                <a:gd name="connsiteY4" fmla="*/ 220931 h 248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7116" h="2487823">
                  <a:moveTo>
                    <a:pt x="0" y="0"/>
                  </a:moveTo>
                  <a:lnTo>
                    <a:pt x="0" y="809270"/>
                  </a:lnTo>
                  <a:lnTo>
                    <a:pt x="604597" y="2221592"/>
                  </a:lnTo>
                  <a:lnTo>
                    <a:pt x="1797116" y="2487823"/>
                  </a:lnTo>
                  <a:lnTo>
                    <a:pt x="856649" y="2209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7FFFD1A-A63F-4208-91A0-66052091B375}"/>
                </a:ext>
              </a:extLst>
            </p:cNvPr>
            <p:cNvGrpSpPr/>
            <p:nvPr/>
          </p:nvGrpSpPr>
          <p:grpSpPr>
            <a:xfrm>
              <a:off x="7569683" y="0"/>
              <a:ext cx="4109776" cy="6856626"/>
              <a:chOff x="7591282" y="31928"/>
              <a:chExt cx="4090639" cy="6824698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2F000B5-7363-4C6C-8099-7895CA0BD121}"/>
                  </a:ext>
                </a:extLst>
              </p:cNvPr>
              <p:cNvSpPr/>
              <p:nvPr/>
            </p:nvSpPr>
            <p:spPr>
              <a:xfrm flipH="1">
                <a:off x="10619314" y="3261999"/>
                <a:ext cx="1062607" cy="984475"/>
              </a:xfrm>
              <a:custGeom>
                <a:avLst/>
                <a:gdLst>
                  <a:gd name="connsiteX0" fmla="*/ 59665 w 466344"/>
                  <a:gd name="connsiteY0" fmla="*/ 140307 h 432054"/>
                  <a:gd name="connsiteX1" fmla="*/ 117958 w 466344"/>
                  <a:gd name="connsiteY1" fmla="*/ 63498 h 432054"/>
                  <a:gd name="connsiteX2" fmla="*/ 304495 w 466344"/>
                  <a:gd name="connsiteY2" fmla="*/ 27836 h 432054"/>
                  <a:gd name="connsiteX3" fmla="*/ 301066 w 466344"/>
                  <a:gd name="connsiteY3" fmla="*/ 74470 h 432054"/>
                  <a:gd name="connsiteX4" fmla="*/ 330556 w 466344"/>
                  <a:gd name="connsiteY4" fmla="*/ 70356 h 432054"/>
                  <a:gd name="connsiteX5" fmla="*/ 378562 w 466344"/>
                  <a:gd name="connsiteY5" fmla="*/ 77899 h 432054"/>
                  <a:gd name="connsiteX6" fmla="*/ 393649 w 466344"/>
                  <a:gd name="connsiteY6" fmla="*/ 121105 h 432054"/>
                  <a:gd name="connsiteX7" fmla="*/ 426568 w 466344"/>
                  <a:gd name="connsiteY7" fmla="*/ 150594 h 432054"/>
                  <a:gd name="connsiteX8" fmla="*/ 433426 w 466344"/>
                  <a:gd name="connsiteY8" fmla="*/ 194485 h 432054"/>
                  <a:gd name="connsiteX9" fmla="*/ 453314 w 466344"/>
                  <a:gd name="connsiteY9" fmla="*/ 217803 h 432054"/>
                  <a:gd name="connsiteX10" fmla="*/ 452628 w 466344"/>
                  <a:gd name="connsiteY10" fmla="*/ 269923 h 432054"/>
                  <a:gd name="connsiteX11" fmla="*/ 466344 w 466344"/>
                  <a:gd name="connsiteY11" fmla="*/ 304899 h 432054"/>
                  <a:gd name="connsiteX12" fmla="*/ 439598 w 466344"/>
                  <a:gd name="connsiteY12" fmla="*/ 359077 h 432054"/>
                  <a:gd name="connsiteX13" fmla="*/ 362102 w 466344"/>
                  <a:gd name="connsiteY13" fmla="*/ 393367 h 432054"/>
                  <a:gd name="connsiteX14" fmla="*/ 202311 w 466344"/>
                  <a:gd name="connsiteY14" fmla="*/ 436573 h 432054"/>
                  <a:gd name="connsiteX15" fmla="*/ 128930 w 466344"/>
                  <a:gd name="connsiteY15" fmla="*/ 434515 h 432054"/>
                  <a:gd name="connsiteX16" fmla="*/ 52807 w 466344"/>
                  <a:gd name="connsiteY16" fmla="*/ 436573 h 432054"/>
                  <a:gd name="connsiteX17" fmla="*/ 4115 w 466344"/>
                  <a:gd name="connsiteY17" fmla="*/ 409827 h 432054"/>
                  <a:gd name="connsiteX18" fmla="*/ 0 w 466344"/>
                  <a:gd name="connsiteY18" fmla="*/ 354277 h 432054"/>
                  <a:gd name="connsiteX19" fmla="*/ 23317 w 466344"/>
                  <a:gd name="connsiteY19" fmla="*/ 191742 h 432054"/>
                  <a:gd name="connsiteX20" fmla="*/ 59665 w 466344"/>
                  <a:gd name="connsiteY20" fmla="*/ 140307 h 43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6344" h="432054">
                    <a:moveTo>
                      <a:pt x="59665" y="140307"/>
                    </a:moveTo>
                    <a:cubicBezTo>
                      <a:pt x="78867" y="114933"/>
                      <a:pt x="90526" y="87501"/>
                      <a:pt x="117958" y="63498"/>
                    </a:cubicBezTo>
                    <a:cubicBezTo>
                      <a:pt x="205740" y="-282"/>
                      <a:pt x="235915" y="-22913"/>
                      <a:pt x="304495" y="27836"/>
                    </a:cubicBezTo>
                    <a:cubicBezTo>
                      <a:pt x="323698" y="47038"/>
                      <a:pt x="298323" y="72413"/>
                      <a:pt x="301066" y="74470"/>
                    </a:cubicBezTo>
                    <a:cubicBezTo>
                      <a:pt x="305181" y="83386"/>
                      <a:pt x="311353" y="72413"/>
                      <a:pt x="330556" y="70356"/>
                    </a:cubicBezTo>
                    <a:cubicBezTo>
                      <a:pt x="347701" y="68298"/>
                      <a:pt x="366903" y="66927"/>
                      <a:pt x="378562" y="77899"/>
                    </a:cubicBezTo>
                    <a:cubicBezTo>
                      <a:pt x="395707" y="92987"/>
                      <a:pt x="384048" y="99845"/>
                      <a:pt x="393649" y="121105"/>
                    </a:cubicBezTo>
                    <a:cubicBezTo>
                      <a:pt x="402565" y="139621"/>
                      <a:pt x="414909" y="126591"/>
                      <a:pt x="426568" y="150594"/>
                    </a:cubicBezTo>
                    <a:cubicBezTo>
                      <a:pt x="436169" y="170482"/>
                      <a:pt x="427253" y="178026"/>
                      <a:pt x="433426" y="194485"/>
                    </a:cubicBezTo>
                    <a:cubicBezTo>
                      <a:pt x="437540" y="204087"/>
                      <a:pt x="446456" y="203401"/>
                      <a:pt x="453314" y="217803"/>
                    </a:cubicBezTo>
                    <a:cubicBezTo>
                      <a:pt x="460172" y="232204"/>
                      <a:pt x="447142" y="253464"/>
                      <a:pt x="452628" y="269923"/>
                    </a:cubicBezTo>
                    <a:cubicBezTo>
                      <a:pt x="458114" y="285011"/>
                      <a:pt x="460858" y="292555"/>
                      <a:pt x="466344" y="304899"/>
                    </a:cubicBezTo>
                    <a:cubicBezTo>
                      <a:pt x="473202" y="320673"/>
                      <a:pt x="454000" y="351534"/>
                      <a:pt x="439598" y="359077"/>
                    </a:cubicBezTo>
                    <a:cubicBezTo>
                      <a:pt x="429311" y="364564"/>
                      <a:pt x="379247" y="384452"/>
                      <a:pt x="362102" y="393367"/>
                    </a:cubicBezTo>
                    <a:cubicBezTo>
                      <a:pt x="316840" y="422857"/>
                      <a:pt x="246888" y="437259"/>
                      <a:pt x="202311" y="436573"/>
                    </a:cubicBezTo>
                    <a:cubicBezTo>
                      <a:pt x="183794" y="434515"/>
                      <a:pt x="138532" y="436573"/>
                      <a:pt x="128930" y="434515"/>
                    </a:cubicBezTo>
                    <a:cubicBezTo>
                      <a:pt x="96698" y="431086"/>
                      <a:pt x="85039" y="441373"/>
                      <a:pt x="52807" y="436573"/>
                    </a:cubicBezTo>
                    <a:cubicBezTo>
                      <a:pt x="34976" y="433830"/>
                      <a:pt x="6858" y="426972"/>
                      <a:pt x="4115" y="409827"/>
                    </a:cubicBezTo>
                    <a:cubicBezTo>
                      <a:pt x="2057" y="398854"/>
                      <a:pt x="0" y="365250"/>
                      <a:pt x="0" y="354277"/>
                    </a:cubicBezTo>
                    <a:cubicBezTo>
                      <a:pt x="2057" y="299413"/>
                      <a:pt x="5486" y="243863"/>
                      <a:pt x="23317" y="191742"/>
                    </a:cubicBezTo>
                    <a:cubicBezTo>
                      <a:pt x="31547" y="171854"/>
                      <a:pt x="42520" y="153337"/>
                      <a:pt x="59665" y="140307"/>
                    </a:cubicBezTo>
                    <a:close/>
                  </a:path>
                </a:pathLst>
              </a:custGeom>
              <a:solidFill>
                <a:srgbClr val="FECBA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F7F6EFB4-79EA-4AD6-A740-0C45171E7351}"/>
                  </a:ext>
                </a:extLst>
              </p:cNvPr>
              <p:cNvSpPr/>
              <p:nvPr/>
            </p:nvSpPr>
            <p:spPr>
              <a:xfrm flipH="1">
                <a:off x="9587636" y="31928"/>
                <a:ext cx="1121617" cy="805404"/>
              </a:xfrm>
              <a:custGeom>
                <a:avLst/>
                <a:gdLst>
                  <a:gd name="connsiteX0" fmla="*/ 1130709 w 1130709"/>
                  <a:gd name="connsiteY0" fmla="*/ 0 h 811931"/>
                  <a:gd name="connsiteX1" fmla="*/ 28840 w 1130709"/>
                  <a:gd name="connsiteY1" fmla="*/ 0 h 811931"/>
                  <a:gd name="connsiteX2" fmla="*/ 27423 w 1130709"/>
                  <a:gd name="connsiteY2" fmla="*/ 11472 h 811931"/>
                  <a:gd name="connsiteX3" fmla="*/ 871 w 1130709"/>
                  <a:gd name="connsiteY3" fmla="*/ 185295 h 811931"/>
                  <a:gd name="connsiteX4" fmla="*/ 71760 w 1130709"/>
                  <a:gd name="connsiteY4" fmla="*/ 328650 h 811931"/>
                  <a:gd name="connsiteX5" fmla="*/ 536481 w 1130709"/>
                  <a:gd name="connsiteY5" fmla="*/ 694126 h 811931"/>
                  <a:gd name="connsiteX6" fmla="*/ 676685 w 1130709"/>
                  <a:gd name="connsiteY6" fmla="*/ 804399 h 811931"/>
                  <a:gd name="connsiteX7" fmla="*/ 829490 w 1130709"/>
                  <a:gd name="connsiteY7" fmla="*/ 747687 h 811931"/>
                  <a:gd name="connsiteX8" fmla="*/ 1020105 w 1130709"/>
                  <a:gd name="connsiteY8" fmla="*/ 405841 h 811931"/>
                  <a:gd name="connsiteX9" fmla="*/ 1002776 w 1130709"/>
                  <a:gd name="connsiteY9" fmla="*/ 240431 h 811931"/>
                  <a:gd name="connsiteX10" fmla="*/ 1102858 w 1130709"/>
                  <a:gd name="connsiteY10" fmla="*/ 62691 h 811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0709" h="811931">
                    <a:moveTo>
                      <a:pt x="1130709" y="0"/>
                    </a:moveTo>
                    <a:lnTo>
                      <a:pt x="28840" y="0"/>
                    </a:lnTo>
                    <a:lnTo>
                      <a:pt x="27423" y="11472"/>
                    </a:lnTo>
                    <a:cubicBezTo>
                      <a:pt x="14162" y="106899"/>
                      <a:pt x="-1099" y="168558"/>
                      <a:pt x="871" y="185295"/>
                    </a:cubicBezTo>
                    <a:cubicBezTo>
                      <a:pt x="-5432" y="248308"/>
                      <a:pt x="22925" y="290843"/>
                      <a:pt x="71760" y="328650"/>
                    </a:cubicBezTo>
                    <a:cubicBezTo>
                      <a:pt x="226141" y="449951"/>
                      <a:pt x="385250" y="569674"/>
                      <a:pt x="536481" y="694126"/>
                    </a:cubicBezTo>
                    <a:cubicBezTo>
                      <a:pt x="560111" y="713029"/>
                      <a:pt x="654631" y="785494"/>
                      <a:pt x="676685" y="804399"/>
                    </a:cubicBezTo>
                    <a:cubicBezTo>
                      <a:pt x="689287" y="812276"/>
                      <a:pt x="790107" y="831178"/>
                      <a:pt x="829490" y="747687"/>
                    </a:cubicBezTo>
                    <a:cubicBezTo>
                      <a:pt x="889354" y="621661"/>
                      <a:pt x="949215" y="527141"/>
                      <a:pt x="1020105" y="405841"/>
                    </a:cubicBezTo>
                    <a:cubicBezTo>
                      <a:pt x="1020105" y="396388"/>
                      <a:pt x="938189" y="327074"/>
                      <a:pt x="1002776" y="240431"/>
                    </a:cubicBezTo>
                    <a:cubicBezTo>
                      <a:pt x="1034676" y="197898"/>
                      <a:pt x="1069038" y="134491"/>
                      <a:pt x="1102858" y="62691"/>
                    </a:cubicBezTo>
                    <a:close/>
                  </a:path>
                </a:pathLst>
              </a:custGeom>
              <a:solidFill>
                <a:srgbClr val="FECBA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2A61A5-AD7B-47B1-AC6C-9FCFBC55405F}"/>
                  </a:ext>
                </a:extLst>
              </p:cNvPr>
              <p:cNvSpPr/>
              <p:nvPr/>
            </p:nvSpPr>
            <p:spPr>
              <a:xfrm flipH="1">
                <a:off x="7591282" y="5684632"/>
                <a:ext cx="656315" cy="1171994"/>
              </a:xfrm>
              <a:custGeom>
                <a:avLst/>
                <a:gdLst>
                  <a:gd name="connsiteX0" fmla="*/ 288211 w 288036"/>
                  <a:gd name="connsiteY0" fmla="*/ 224436 h 514350"/>
                  <a:gd name="connsiteX1" fmla="*/ 288896 w 288036"/>
                  <a:gd name="connsiteY1" fmla="*/ 286843 h 514350"/>
                  <a:gd name="connsiteX2" fmla="*/ 113332 w 288036"/>
                  <a:gd name="connsiteY2" fmla="*/ 504928 h 514350"/>
                  <a:gd name="connsiteX3" fmla="*/ 52981 w 288036"/>
                  <a:gd name="connsiteY3" fmla="*/ 481611 h 514350"/>
                  <a:gd name="connsiteX4" fmla="*/ 61897 w 288036"/>
                  <a:gd name="connsiteY4" fmla="*/ 441148 h 514350"/>
                  <a:gd name="connsiteX5" fmla="*/ 82471 w 288036"/>
                  <a:gd name="connsiteY5" fmla="*/ 380798 h 514350"/>
                  <a:gd name="connsiteX6" fmla="*/ 133906 w 288036"/>
                  <a:gd name="connsiteY6" fmla="*/ 195632 h 514350"/>
                  <a:gd name="connsiteX7" fmla="*/ 87271 w 288036"/>
                  <a:gd name="connsiteY7" fmla="*/ 246381 h 514350"/>
                  <a:gd name="connsiteX8" fmla="*/ 82471 w 288036"/>
                  <a:gd name="connsiteY8" fmla="*/ 303988 h 514350"/>
                  <a:gd name="connsiteX9" fmla="*/ 40637 w 288036"/>
                  <a:gd name="connsiteY9" fmla="*/ 382170 h 514350"/>
                  <a:gd name="connsiteX10" fmla="*/ 1546 w 288036"/>
                  <a:gd name="connsiteY10" fmla="*/ 373254 h 514350"/>
                  <a:gd name="connsiteX11" fmla="*/ 7718 w 288036"/>
                  <a:gd name="connsiteY11" fmla="*/ 80418 h 514350"/>
                  <a:gd name="connsiteX12" fmla="*/ 42008 w 288036"/>
                  <a:gd name="connsiteY12" fmla="*/ 6351 h 514350"/>
                  <a:gd name="connsiteX13" fmla="*/ 66011 w 288036"/>
                  <a:gd name="connsiteY13" fmla="*/ 865 h 514350"/>
                  <a:gd name="connsiteX14" fmla="*/ 252549 w 288036"/>
                  <a:gd name="connsiteY14" fmla="*/ 27611 h 514350"/>
                  <a:gd name="connsiteX15" fmla="*/ 272437 w 288036"/>
                  <a:gd name="connsiteY15" fmla="*/ 37898 h 514350"/>
                  <a:gd name="connsiteX16" fmla="*/ 288211 w 288036"/>
                  <a:gd name="connsiteY16" fmla="*/ 224436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8036" h="514350">
                    <a:moveTo>
                      <a:pt x="288211" y="224436"/>
                    </a:moveTo>
                    <a:cubicBezTo>
                      <a:pt x="288211" y="234037"/>
                      <a:pt x="293011" y="275871"/>
                      <a:pt x="288896" y="286843"/>
                    </a:cubicBezTo>
                    <a:cubicBezTo>
                      <a:pt x="253921" y="378741"/>
                      <a:pt x="192199" y="449378"/>
                      <a:pt x="113332" y="504928"/>
                    </a:cubicBezTo>
                    <a:cubicBezTo>
                      <a:pt x="81099" y="527559"/>
                      <a:pt x="61211" y="517272"/>
                      <a:pt x="52981" y="481611"/>
                    </a:cubicBezTo>
                    <a:cubicBezTo>
                      <a:pt x="53667" y="463780"/>
                      <a:pt x="57782" y="452121"/>
                      <a:pt x="61897" y="441148"/>
                    </a:cubicBezTo>
                    <a:cubicBezTo>
                      <a:pt x="63268" y="416460"/>
                      <a:pt x="64640" y="393142"/>
                      <a:pt x="82471" y="380798"/>
                    </a:cubicBezTo>
                    <a:cubicBezTo>
                      <a:pt x="133220" y="345136"/>
                      <a:pt x="172996" y="202490"/>
                      <a:pt x="133906" y="195632"/>
                    </a:cubicBezTo>
                    <a:cubicBezTo>
                      <a:pt x="93443" y="194946"/>
                      <a:pt x="89329" y="213463"/>
                      <a:pt x="87271" y="246381"/>
                    </a:cubicBezTo>
                    <a:cubicBezTo>
                      <a:pt x="84528" y="273813"/>
                      <a:pt x="88643" y="285472"/>
                      <a:pt x="82471" y="303988"/>
                    </a:cubicBezTo>
                    <a:cubicBezTo>
                      <a:pt x="75613" y="333478"/>
                      <a:pt x="68069" y="363653"/>
                      <a:pt x="40637" y="382170"/>
                    </a:cubicBezTo>
                    <a:cubicBezTo>
                      <a:pt x="24178" y="393142"/>
                      <a:pt x="9090" y="398629"/>
                      <a:pt x="1546" y="373254"/>
                    </a:cubicBezTo>
                    <a:cubicBezTo>
                      <a:pt x="-2569" y="341022"/>
                      <a:pt x="2232" y="96191"/>
                      <a:pt x="7718" y="80418"/>
                    </a:cubicBezTo>
                    <a:cubicBezTo>
                      <a:pt x="11833" y="52300"/>
                      <a:pt x="22120" y="26925"/>
                      <a:pt x="42008" y="6351"/>
                    </a:cubicBezTo>
                    <a:cubicBezTo>
                      <a:pt x="48866" y="-1192"/>
                      <a:pt x="57096" y="-507"/>
                      <a:pt x="66011" y="865"/>
                    </a:cubicBezTo>
                    <a:cubicBezTo>
                      <a:pt x="128419" y="9095"/>
                      <a:pt x="190141" y="18010"/>
                      <a:pt x="252549" y="27611"/>
                    </a:cubicBezTo>
                    <a:cubicBezTo>
                      <a:pt x="260093" y="28983"/>
                      <a:pt x="267637" y="31040"/>
                      <a:pt x="272437" y="37898"/>
                    </a:cubicBezTo>
                    <a:cubicBezTo>
                      <a:pt x="277238" y="49557"/>
                      <a:pt x="279981" y="203862"/>
                      <a:pt x="288211" y="224436"/>
                    </a:cubicBezTo>
                    <a:close/>
                  </a:path>
                </a:pathLst>
              </a:custGeom>
              <a:solidFill>
                <a:srgbClr val="FECBA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920E403-59FF-4C05-B39C-74E4CEB09896}"/>
                </a:ext>
              </a:extLst>
            </p:cNvPr>
            <p:cNvSpPr/>
            <p:nvPr/>
          </p:nvSpPr>
          <p:spPr>
            <a:xfrm flipH="1">
              <a:off x="9690309" y="24530"/>
              <a:ext cx="800684" cy="784987"/>
            </a:xfrm>
            <a:custGeom>
              <a:avLst/>
              <a:gdLst>
                <a:gd name="connsiteX0" fmla="*/ 351815 w 349758"/>
                <a:gd name="connsiteY0" fmla="*/ 165278 h 342900"/>
                <a:gd name="connsiteX1" fmla="*/ 266776 w 349758"/>
                <a:gd name="connsiteY1" fmla="*/ 317525 h 342900"/>
                <a:gd name="connsiteX2" fmla="*/ 183794 w 349758"/>
                <a:gd name="connsiteY2" fmla="*/ 309982 h 342900"/>
                <a:gd name="connsiteX3" fmla="*/ 121387 w 349758"/>
                <a:gd name="connsiteY3" fmla="*/ 210541 h 342900"/>
                <a:gd name="connsiteX4" fmla="*/ 0 w 349758"/>
                <a:gd name="connsiteY4" fmla="*/ 0 h 342900"/>
                <a:gd name="connsiteX5" fmla="*/ 111785 w 349758"/>
                <a:gd name="connsiteY5" fmla="*/ 93955 h 342900"/>
                <a:gd name="connsiteX6" fmla="*/ 336728 w 349758"/>
                <a:gd name="connsiteY6" fmla="*/ 106985 h 342900"/>
                <a:gd name="connsiteX7" fmla="*/ 351815 w 349758"/>
                <a:gd name="connsiteY7" fmla="*/ 16527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758" h="342900">
                  <a:moveTo>
                    <a:pt x="351815" y="165278"/>
                  </a:moveTo>
                  <a:cubicBezTo>
                    <a:pt x="320954" y="218084"/>
                    <a:pt x="295580" y="264033"/>
                    <a:pt x="266776" y="317525"/>
                  </a:cubicBezTo>
                  <a:cubicBezTo>
                    <a:pt x="245516" y="353873"/>
                    <a:pt x="215341" y="361417"/>
                    <a:pt x="183794" y="309982"/>
                  </a:cubicBezTo>
                  <a:cubicBezTo>
                    <a:pt x="159791" y="275006"/>
                    <a:pt x="139903" y="242773"/>
                    <a:pt x="121387" y="210541"/>
                  </a:cubicBezTo>
                  <a:cubicBezTo>
                    <a:pt x="84353" y="145390"/>
                    <a:pt x="4115" y="10287"/>
                    <a:pt x="0" y="0"/>
                  </a:cubicBezTo>
                  <a:cubicBezTo>
                    <a:pt x="37719" y="39776"/>
                    <a:pt x="76810" y="66523"/>
                    <a:pt x="111785" y="93955"/>
                  </a:cubicBezTo>
                  <a:cubicBezTo>
                    <a:pt x="183109" y="150876"/>
                    <a:pt x="262661" y="165964"/>
                    <a:pt x="336728" y="106985"/>
                  </a:cubicBezTo>
                  <a:cubicBezTo>
                    <a:pt x="338099" y="160477"/>
                    <a:pt x="351130" y="161849"/>
                    <a:pt x="351815" y="165278"/>
                  </a:cubicBezTo>
                  <a:close/>
                </a:path>
              </a:pathLst>
            </a:custGeom>
            <a:solidFill>
              <a:srgbClr val="9A6217">
                <a:alpha val="20000"/>
              </a:srgbClr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346975-3B7A-4FFE-AB24-4A543E244D8B}"/>
                </a:ext>
              </a:extLst>
            </p:cNvPr>
            <p:cNvSpPr/>
            <p:nvPr/>
          </p:nvSpPr>
          <p:spPr>
            <a:xfrm flipH="1">
              <a:off x="9215296" y="775819"/>
              <a:ext cx="941981" cy="3359733"/>
            </a:xfrm>
            <a:custGeom>
              <a:avLst/>
              <a:gdLst>
                <a:gd name="connsiteX0" fmla="*/ 199868 w 411480"/>
                <a:gd name="connsiteY0" fmla="*/ 1391119 h 1467612"/>
                <a:gd name="connsiteX1" fmla="*/ 195067 w 411480"/>
                <a:gd name="connsiteY1" fmla="*/ 1363687 h 1467612"/>
                <a:gd name="connsiteX2" fmla="*/ 106599 w 411480"/>
                <a:gd name="connsiteY2" fmla="*/ 580503 h 1467612"/>
                <a:gd name="connsiteX3" fmla="*/ 102484 w 411480"/>
                <a:gd name="connsiteY3" fmla="*/ 569531 h 1467612"/>
                <a:gd name="connsiteX4" fmla="*/ 66822 w 411480"/>
                <a:gd name="connsiteY4" fmla="*/ 228002 h 1467612"/>
                <a:gd name="connsiteX5" fmla="*/ 22245 w 411480"/>
                <a:gd name="connsiteY5" fmla="*/ 130619 h 1467612"/>
                <a:gd name="connsiteX6" fmla="*/ 9901 w 411480"/>
                <a:gd name="connsiteY6" fmla="*/ 75069 h 1467612"/>
                <a:gd name="connsiteX7" fmla="*/ 54478 w 411480"/>
                <a:gd name="connsiteY7" fmla="*/ 6489 h 1467612"/>
                <a:gd name="connsiteX8" fmla="*/ 102484 w 411480"/>
                <a:gd name="connsiteY8" fmla="*/ 317 h 1467612"/>
                <a:gd name="connsiteX9" fmla="*/ 136774 w 411480"/>
                <a:gd name="connsiteY9" fmla="*/ 17462 h 1467612"/>
                <a:gd name="connsiteX10" fmla="*/ 162834 w 411480"/>
                <a:gd name="connsiteY10" fmla="*/ 51752 h 1467612"/>
                <a:gd name="connsiteX11" fmla="*/ 173121 w 411480"/>
                <a:gd name="connsiteY11" fmla="*/ 127875 h 1467612"/>
                <a:gd name="connsiteX12" fmla="*/ 173807 w 411480"/>
                <a:gd name="connsiteY12" fmla="*/ 157365 h 1467612"/>
                <a:gd name="connsiteX13" fmla="*/ 283535 w 411480"/>
                <a:gd name="connsiteY13" fmla="*/ 496836 h 1467612"/>
                <a:gd name="connsiteX14" fmla="*/ 404922 w 411480"/>
                <a:gd name="connsiteY14" fmla="*/ 1290307 h 1467612"/>
                <a:gd name="connsiteX15" fmla="*/ 408351 w 411480"/>
                <a:gd name="connsiteY15" fmla="*/ 1304023 h 1467612"/>
                <a:gd name="connsiteX16" fmla="*/ 363774 w 411480"/>
                <a:gd name="connsiteY16" fmla="*/ 1427467 h 1467612"/>
                <a:gd name="connsiteX17" fmla="*/ 272562 w 411480"/>
                <a:gd name="connsiteY17" fmla="*/ 1445297 h 1467612"/>
                <a:gd name="connsiteX18" fmla="*/ 199868 w 411480"/>
                <a:gd name="connsiteY18" fmla="*/ 1391119 h 146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80" h="1467612">
                  <a:moveTo>
                    <a:pt x="199868" y="1391119"/>
                  </a:moveTo>
                  <a:cubicBezTo>
                    <a:pt x="192324" y="1382890"/>
                    <a:pt x="195067" y="1373288"/>
                    <a:pt x="195067" y="1363687"/>
                  </a:cubicBezTo>
                  <a:cubicBezTo>
                    <a:pt x="194381" y="1099654"/>
                    <a:pt x="160777" y="839050"/>
                    <a:pt x="106599" y="580503"/>
                  </a:cubicBezTo>
                  <a:cubicBezTo>
                    <a:pt x="105913" y="577074"/>
                    <a:pt x="103856" y="573645"/>
                    <a:pt x="102484" y="569531"/>
                  </a:cubicBezTo>
                  <a:cubicBezTo>
                    <a:pt x="67508" y="457745"/>
                    <a:pt x="58593" y="343217"/>
                    <a:pt x="66822" y="228002"/>
                  </a:cubicBezTo>
                  <a:cubicBezTo>
                    <a:pt x="70251" y="182739"/>
                    <a:pt x="58593" y="154622"/>
                    <a:pt x="22245" y="130619"/>
                  </a:cubicBezTo>
                  <a:cubicBezTo>
                    <a:pt x="-4501" y="112788"/>
                    <a:pt x="-5187" y="103872"/>
                    <a:pt x="9901" y="75069"/>
                  </a:cubicBezTo>
                  <a:cubicBezTo>
                    <a:pt x="22931" y="51066"/>
                    <a:pt x="28418" y="22262"/>
                    <a:pt x="54478" y="6489"/>
                  </a:cubicBezTo>
                  <a:cubicBezTo>
                    <a:pt x="70251" y="1688"/>
                    <a:pt x="86711" y="5803"/>
                    <a:pt x="102484" y="317"/>
                  </a:cubicBezTo>
                  <a:cubicBezTo>
                    <a:pt x="117572" y="-1741"/>
                    <a:pt x="127859" y="6489"/>
                    <a:pt x="136774" y="17462"/>
                  </a:cubicBezTo>
                  <a:cubicBezTo>
                    <a:pt x="145689" y="28434"/>
                    <a:pt x="153233" y="40779"/>
                    <a:pt x="162834" y="51752"/>
                  </a:cubicBezTo>
                  <a:cubicBezTo>
                    <a:pt x="184094" y="75069"/>
                    <a:pt x="195067" y="99072"/>
                    <a:pt x="173121" y="127875"/>
                  </a:cubicBezTo>
                  <a:cubicBezTo>
                    <a:pt x="166263" y="136791"/>
                    <a:pt x="167635" y="147764"/>
                    <a:pt x="173807" y="157365"/>
                  </a:cubicBezTo>
                  <a:cubicBezTo>
                    <a:pt x="235529" y="262292"/>
                    <a:pt x="260904" y="378878"/>
                    <a:pt x="283535" y="496836"/>
                  </a:cubicBezTo>
                  <a:cubicBezTo>
                    <a:pt x="333599" y="759497"/>
                    <a:pt x="368574" y="1024902"/>
                    <a:pt x="404922" y="1290307"/>
                  </a:cubicBezTo>
                  <a:cubicBezTo>
                    <a:pt x="405608" y="1295107"/>
                    <a:pt x="407665" y="1299222"/>
                    <a:pt x="408351" y="1304023"/>
                  </a:cubicBezTo>
                  <a:cubicBezTo>
                    <a:pt x="423438" y="1356143"/>
                    <a:pt x="389148" y="1390433"/>
                    <a:pt x="363774" y="1427467"/>
                  </a:cubicBezTo>
                  <a:cubicBezTo>
                    <a:pt x="327426" y="1482331"/>
                    <a:pt x="326741" y="1483016"/>
                    <a:pt x="272562" y="1445297"/>
                  </a:cubicBezTo>
                  <a:cubicBezTo>
                    <a:pt x="247188" y="1428838"/>
                    <a:pt x="217698" y="1417180"/>
                    <a:pt x="199868" y="139111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5C00E0F-68EF-4687-9DC2-CB173F9B1143}"/>
                </a:ext>
              </a:extLst>
            </p:cNvPr>
            <p:cNvGrpSpPr/>
            <p:nvPr/>
          </p:nvGrpSpPr>
          <p:grpSpPr>
            <a:xfrm>
              <a:off x="10403758" y="50288"/>
              <a:ext cx="566449" cy="2731778"/>
              <a:chOff x="10431358" y="70949"/>
              <a:chExt cx="469205" cy="2262807"/>
            </a:xfrm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6E26DF24-282E-49FE-AA78-6E6219315AC1}"/>
                  </a:ext>
                </a:extLst>
              </p:cNvPr>
              <p:cNvSpPr/>
              <p:nvPr/>
            </p:nvSpPr>
            <p:spPr>
              <a:xfrm flipH="1">
                <a:off x="10648511" y="70949"/>
                <a:ext cx="252052" cy="1858882"/>
              </a:xfrm>
              <a:custGeom>
                <a:avLst/>
                <a:gdLst>
                  <a:gd name="connsiteX0" fmla="*/ 95326 w 109728"/>
                  <a:gd name="connsiteY0" fmla="*/ 43205 h 809244"/>
                  <a:gd name="connsiteX1" fmla="*/ 66523 w 109728"/>
                  <a:gd name="connsiteY1" fmla="*/ 86411 h 809244"/>
                  <a:gd name="connsiteX2" fmla="*/ 28804 w 109728"/>
                  <a:gd name="connsiteY2" fmla="*/ 237287 h 809244"/>
                  <a:gd name="connsiteX3" fmla="*/ 65837 w 109728"/>
                  <a:gd name="connsiteY3" fmla="*/ 595274 h 809244"/>
                  <a:gd name="connsiteX4" fmla="*/ 111100 w 109728"/>
                  <a:gd name="connsiteY4" fmla="*/ 800329 h 809244"/>
                  <a:gd name="connsiteX5" fmla="*/ 80924 w 109728"/>
                  <a:gd name="connsiteY5" fmla="*/ 801700 h 809244"/>
                  <a:gd name="connsiteX6" fmla="*/ 0 w 109728"/>
                  <a:gd name="connsiteY6" fmla="*/ 265405 h 809244"/>
                  <a:gd name="connsiteX7" fmla="*/ 100813 w 109728"/>
                  <a:gd name="connsiteY7" fmla="*/ 0 h 809244"/>
                  <a:gd name="connsiteX8" fmla="*/ 95326 w 109728"/>
                  <a:gd name="connsiteY8" fmla="*/ 43205 h 80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28" h="809244">
                    <a:moveTo>
                      <a:pt x="95326" y="43205"/>
                    </a:moveTo>
                    <a:cubicBezTo>
                      <a:pt x="81610" y="58979"/>
                      <a:pt x="77495" y="70637"/>
                      <a:pt x="66523" y="86411"/>
                    </a:cubicBezTo>
                    <a:cubicBezTo>
                      <a:pt x="36347" y="133731"/>
                      <a:pt x="28804" y="184480"/>
                      <a:pt x="28804" y="237287"/>
                    </a:cubicBezTo>
                    <a:cubicBezTo>
                      <a:pt x="29489" y="357988"/>
                      <a:pt x="43891" y="477317"/>
                      <a:pt x="65837" y="595274"/>
                    </a:cubicBezTo>
                    <a:cubicBezTo>
                      <a:pt x="77495" y="659054"/>
                      <a:pt x="99441" y="736549"/>
                      <a:pt x="111100" y="800329"/>
                    </a:cubicBezTo>
                    <a:cubicBezTo>
                      <a:pt x="113843" y="816102"/>
                      <a:pt x="93269" y="817474"/>
                      <a:pt x="80924" y="801700"/>
                    </a:cubicBezTo>
                    <a:cubicBezTo>
                      <a:pt x="43891" y="624764"/>
                      <a:pt x="0" y="448513"/>
                      <a:pt x="0" y="265405"/>
                    </a:cubicBezTo>
                    <a:cubicBezTo>
                      <a:pt x="0" y="166649"/>
                      <a:pt x="23317" y="70637"/>
                      <a:pt x="100813" y="0"/>
                    </a:cubicBezTo>
                    <a:cubicBezTo>
                      <a:pt x="100127" y="16459"/>
                      <a:pt x="96698" y="31547"/>
                      <a:pt x="95326" y="432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06074AF2-AA89-4F5C-B7E8-9616664A155D}"/>
                  </a:ext>
                </a:extLst>
              </p:cNvPr>
              <p:cNvSpPr/>
              <p:nvPr/>
            </p:nvSpPr>
            <p:spPr>
              <a:xfrm flipH="1">
                <a:off x="10431358" y="1908419"/>
                <a:ext cx="425337" cy="425337"/>
              </a:xfrm>
              <a:custGeom>
                <a:avLst/>
                <a:gdLst>
                  <a:gd name="connsiteX0" fmla="*/ 64571 w 185166"/>
                  <a:gd name="connsiteY0" fmla="*/ 1778 h 185166"/>
                  <a:gd name="connsiteX1" fmla="*/ 135208 w 185166"/>
                  <a:gd name="connsiteY1" fmla="*/ 14122 h 185166"/>
                  <a:gd name="connsiteX2" fmla="*/ 183214 w 185166"/>
                  <a:gd name="connsiteY2" fmla="*/ 116306 h 185166"/>
                  <a:gd name="connsiteX3" fmla="*/ 95432 w 185166"/>
                  <a:gd name="connsiteY3" fmla="*/ 189001 h 185166"/>
                  <a:gd name="connsiteX4" fmla="*/ 3535 w 185166"/>
                  <a:gd name="connsiteY4" fmla="*/ 121107 h 185166"/>
                  <a:gd name="connsiteX5" fmla="*/ 47426 w 185166"/>
                  <a:gd name="connsiteY5" fmla="*/ 12751 h 185166"/>
                  <a:gd name="connsiteX6" fmla="*/ 64571 w 185166"/>
                  <a:gd name="connsiteY6" fmla="*/ 1778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166" h="185166">
                    <a:moveTo>
                      <a:pt x="64571" y="1778"/>
                    </a:moveTo>
                    <a:cubicBezTo>
                      <a:pt x="98175" y="406"/>
                      <a:pt x="107776" y="-5080"/>
                      <a:pt x="135208" y="14122"/>
                    </a:cubicBezTo>
                    <a:cubicBezTo>
                      <a:pt x="176356" y="37439"/>
                      <a:pt x="193501" y="74473"/>
                      <a:pt x="183214" y="116306"/>
                    </a:cubicBezTo>
                    <a:cubicBezTo>
                      <a:pt x="172927" y="158826"/>
                      <a:pt x="137952" y="187630"/>
                      <a:pt x="95432" y="189001"/>
                    </a:cubicBezTo>
                    <a:cubicBezTo>
                      <a:pt x="53598" y="190373"/>
                      <a:pt x="15193" y="162255"/>
                      <a:pt x="3535" y="121107"/>
                    </a:cubicBezTo>
                    <a:cubicBezTo>
                      <a:pt x="-8124" y="79273"/>
                      <a:pt x="9707" y="36754"/>
                      <a:pt x="47426" y="12751"/>
                    </a:cubicBezTo>
                    <a:cubicBezTo>
                      <a:pt x="52912" y="9322"/>
                      <a:pt x="54284" y="4521"/>
                      <a:pt x="64571" y="177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0930006E-B31B-4DF8-9B21-EB8FE776CF96}"/>
                  </a:ext>
                </a:extLst>
              </p:cNvPr>
              <p:cNvSpPr/>
              <p:nvPr/>
            </p:nvSpPr>
            <p:spPr>
              <a:xfrm flipH="1">
                <a:off x="10497278" y="1977063"/>
                <a:ext cx="299311" cy="299311"/>
              </a:xfrm>
              <a:custGeom>
                <a:avLst/>
                <a:gdLst>
                  <a:gd name="connsiteX0" fmla="*/ 132359 w 130302"/>
                  <a:gd name="connsiteY0" fmla="*/ 65163 h 130302"/>
                  <a:gd name="connsiteX1" fmla="*/ 65151 w 130302"/>
                  <a:gd name="connsiteY1" fmla="*/ 132371 h 130302"/>
                  <a:gd name="connsiteX2" fmla="*/ 0 w 130302"/>
                  <a:gd name="connsiteY2" fmla="*/ 66535 h 130302"/>
                  <a:gd name="connsiteX3" fmla="*/ 64465 w 130302"/>
                  <a:gd name="connsiteY3" fmla="*/ 12 h 130302"/>
                  <a:gd name="connsiteX4" fmla="*/ 132359 w 130302"/>
                  <a:gd name="connsiteY4" fmla="*/ 65163 h 13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302" h="130302">
                    <a:moveTo>
                      <a:pt x="132359" y="65163"/>
                    </a:moveTo>
                    <a:cubicBezTo>
                      <a:pt x="132359" y="102196"/>
                      <a:pt x="101498" y="133057"/>
                      <a:pt x="65151" y="132371"/>
                    </a:cubicBezTo>
                    <a:cubicBezTo>
                      <a:pt x="29489" y="131686"/>
                      <a:pt x="0" y="102196"/>
                      <a:pt x="0" y="66535"/>
                    </a:cubicBezTo>
                    <a:cubicBezTo>
                      <a:pt x="0" y="30187"/>
                      <a:pt x="28118" y="698"/>
                      <a:pt x="64465" y="12"/>
                    </a:cubicBezTo>
                    <a:cubicBezTo>
                      <a:pt x="102184" y="-674"/>
                      <a:pt x="132359" y="28130"/>
                      <a:pt x="132359" y="65163"/>
                    </a:cubicBezTo>
                    <a:close/>
                  </a:path>
                </a:pathLst>
              </a:custGeom>
              <a:solidFill>
                <a:schemeClr val="bg1"/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56A22565-A849-45C3-8ED3-49137B8E6BF6}"/>
                </a:ext>
              </a:extLst>
            </p:cNvPr>
            <p:cNvGrpSpPr/>
            <p:nvPr/>
          </p:nvGrpSpPr>
          <p:grpSpPr>
            <a:xfrm>
              <a:off x="8504089" y="442915"/>
              <a:ext cx="1134029" cy="2094351"/>
              <a:chOff x="8696683" y="395466"/>
              <a:chExt cx="939346" cy="1734809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5D392BEC-5D0F-46D8-8CC4-3896EB888F99}"/>
                  </a:ext>
                </a:extLst>
              </p:cNvPr>
              <p:cNvSpPr/>
              <p:nvPr/>
            </p:nvSpPr>
            <p:spPr>
              <a:xfrm flipH="1">
                <a:off x="9030650" y="2067261"/>
                <a:ext cx="63014" cy="63014"/>
              </a:xfrm>
              <a:custGeom>
                <a:avLst/>
                <a:gdLst>
                  <a:gd name="connsiteX0" fmla="*/ 0 w 27432"/>
                  <a:gd name="connsiteY0" fmla="*/ 24526 h 27432"/>
                  <a:gd name="connsiteX1" fmla="*/ 0 w 27432"/>
                  <a:gd name="connsiteY1" fmla="*/ 7381 h 27432"/>
                  <a:gd name="connsiteX2" fmla="*/ 30861 w 27432"/>
                  <a:gd name="connsiteY2" fmla="*/ 8067 h 27432"/>
                  <a:gd name="connsiteX3" fmla="*/ 30861 w 27432"/>
                  <a:gd name="connsiteY3" fmla="*/ 23154 h 27432"/>
                  <a:gd name="connsiteX4" fmla="*/ 0 w 27432"/>
                  <a:gd name="connsiteY4" fmla="*/ 24526 h 2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32" h="27432">
                    <a:moveTo>
                      <a:pt x="0" y="24526"/>
                    </a:moveTo>
                    <a:cubicBezTo>
                      <a:pt x="0" y="19040"/>
                      <a:pt x="0" y="12867"/>
                      <a:pt x="0" y="7381"/>
                    </a:cubicBezTo>
                    <a:cubicBezTo>
                      <a:pt x="10287" y="-2906"/>
                      <a:pt x="21260" y="-2220"/>
                      <a:pt x="30861" y="8067"/>
                    </a:cubicBezTo>
                    <a:cubicBezTo>
                      <a:pt x="35662" y="12867"/>
                      <a:pt x="34976" y="18354"/>
                      <a:pt x="30861" y="23154"/>
                    </a:cubicBezTo>
                    <a:cubicBezTo>
                      <a:pt x="21260" y="34127"/>
                      <a:pt x="10287" y="34127"/>
                      <a:pt x="0" y="24526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E291CEDC-517E-4ED7-AA6C-02A2DB8E0B78}"/>
                  </a:ext>
                </a:extLst>
              </p:cNvPr>
              <p:cNvSpPr/>
              <p:nvPr/>
            </p:nvSpPr>
            <p:spPr>
              <a:xfrm flipH="1">
                <a:off x="8725762" y="2008599"/>
                <a:ext cx="78765" cy="78765"/>
              </a:xfrm>
              <a:custGeom>
                <a:avLst/>
                <a:gdLst>
                  <a:gd name="connsiteX0" fmla="*/ 16088 w 34290"/>
                  <a:gd name="connsiteY0" fmla="*/ 0 h 34290"/>
                  <a:gd name="connsiteX1" fmla="*/ 38719 w 34290"/>
                  <a:gd name="connsiteY1" fmla="*/ 6172 h 34290"/>
                  <a:gd name="connsiteX2" fmla="*/ 18831 w 34290"/>
                  <a:gd name="connsiteY2" fmla="*/ 35662 h 34290"/>
                  <a:gd name="connsiteX3" fmla="*/ 314 w 34290"/>
                  <a:gd name="connsiteY3" fmla="*/ 28804 h 34290"/>
                  <a:gd name="connsiteX4" fmla="*/ 16088 w 34290"/>
                  <a:gd name="connsiteY4" fmla="*/ 0 h 3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" h="34290">
                    <a:moveTo>
                      <a:pt x="16088" y="0"/>
                    </a:moveTo>
                    <a:cubicBezTo>
                      <a:pt x="23631" y="1372"/>
                      <a:pt x="32547" y="-686"/>
                      <a:pt x="38719" y="6172"/>
                    </a:cubicBezTo>
                    <a:cubicBezTo>
                      <a:pt x="40776" y="17145"/>
                      <a:pt x="32547" y="34290"/>
                      <a:pt x="18831" y="35662"/>
                    </a:cubicBezTo>
                    <a:cubicBezTo>
                      <a:pt x="11973" y="36347"/>
                      <a:pt x="2372" y="39091"/>
                      <a:pt x="314" y="28804"/>
                    </a:cubicBezTo>
                    <a:cubicBezTo>
                      <a:pt x="-1057" y="19202"/>
                      <a:pt x="1686" y="2057"/>
                      <a:pt x="16088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B7B39603-7941-4ED9-AAB8-1286CECB0CEF}"/>
                  </a:ext>
                </a:extLst>
              </p:cNvPr>
              <p:cNvGrpSpPr/>
              <p:nvPr/>
            </p:nvGrpSpPr>
            <p:grpSpPr>
              <a:xfrm>
                <a:off x="8696683" y="395466"/>
                <a:ext cx="939346" cy="1714491"/>
                <a:chOff x="8696683" y="395466"/>
                <a:chExt cx="939346" cy="1714491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EA35B2E7-D1A2-4C06-A710-2D202A6DC8E9}"/>
                    </a:ext>
                  </a:extLst>
                </p:cNvPr>
                <p:cNvSpPr/>
                <p:nvPr/>
              </p:nvSpPr>
              <p:spPr>
                <a:xfrm flipH="1">
                  <a:off x="9092092" y="1401062"/>
                  <a:ext cx="330819" cy="708895"/>
                </a:xfrm>
                <a:custGeom>
                  <a:avLst/>
                  <a:gdLst>
                    <a:gd name="connsiteX0" fmla="*/ 0 w 144018"/>
                    <a:gd name="connsiteY0" fmla="*/ 4566 h 308610"/>
                    <a:gd name="connsiteX1" fmla="*/ 19888 w 144018"/>
                    <a:gd name="connsiteY1" fmla="*/ 7309 h 308610"/>
                    <a:gd name="connsiteX2" fmla="*/ 28804 w 144018"/>
                    <a:gd name="connsiteY2" fmla="*/ 73146 h 308610"/>
                    <a:gd name="connsiteX3" fmla="*/ 75438 w 144018"/>
                    <a:gd name="connsiteY3" fmla="*/ 239109 h 308610"/>
                    <a:gd name="connsiteX4" fmla="*/ 104242 w 144018"/>
                    <a:gd name="connsiteY4" fmla="*/ 280943 h 308610"/>
                    <a:gd name="connsiteX5" fmla="*/ 143332 w 144018"/>
                    <a:gd name="connsiteY5" fmla="*/ 297402 h 308610"/>
                    <a:gd name="connsiteX6" fmla="*/ 143332 w 144018"/>
                    <a:gd name="connsiteY6" fmla="*/ 314547 h 308610"/>
                    <a:gd name="connsiteX7" fmla="*/ 60350 w 144018"/>
                    <a:gd name="connsiteY7" fmla="*/ 243910 h 308610"/>
                    <a:gd name="connsiteX8" fmla="*/ 4115 w 144018"/>
                    <a:gd name="connsiteY8" fmla="*/ 29940 h 308610"/>
                    <a:gd name="connsiteX9" fmla="*/ 0 w 144018"/>
                    <a:gd name="connsiteY9" fmla="*/ 4566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018" h="308610">
                      <a:moveTo>
                        <a:pt x="0" y="4566"/>
                      </a:moveTo>
                      <a:cubicBezTo>
                        <a:pt x="9601" y="-3664"/>
                        <a:pt x="13716" y="451"/>
                        <a:pt x="19888" y="7309"/>
                      </a:cubicBezTo>
                      <a:cubicBezTo>
                        <a:pt x="21260" y="32684"/>
                        <a:pt x="24689" y="52572"/>
                        <a:pt x="28804" y="73146"/>
                      </a:cubicBezTo>
                      <a:cubicBezTo>
                        <a:pt x="40462" y="129381"/>
                        <a:pt x="58979" y="202762"/>
                        <a:pt x="75438" y="239109"/>
                      </a:cubicBezTo>
                      <a:cubicBezTo>
                        <a:pt x="80924" y="250082"/>
                        <a:pt x="97384" y="274085"/>
                        <a:pt x="104242" y="280943"/>
                      </a:cubicBezTo>
                      <a:cubicBezTo>
                        <a:pt x="114529" y="289173"/>
                        <a:pt x="128930" y="297402"/>
                        <a:pt x="143332" y="297402"/>
                      </a:cubicBezTo>
                      <a:cubicBezTo>
                        <a:pt x="148133" y="302889"/>
                        <a:pt x="148133" y="309061"/>
                        <a:pt x="143332" y="314547"/>
                      </a:cubicBezTo>
                      <a:cubicBezTo>
                        <a:pt x="102184" y="307004"/>
                        <a:pt x="76810" y="280257"/>
                        <a:pt x="60350" y="243910"/>
                      </a:cubicBezTo>
                      <a:cubicBezTo>
                        <a:pt x="31547" y="174644"/>
                        <a:pt x="14402" y="104007"/>
                        <a:pt x="4115" y="29940"/>
                      </a:cubicBezTo>
                      <a:cubicBezTo>
                        <a:pt x="3429" y="21711"/>
                        <a:pt x="2057" y="12110"/>
                        <a:pt x="0" y="4566"/>
                      </a:cubicBez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E5BC6298-5FB0-45E9-ADE8-D7E5BC40F00B}"/>
                    </a:ext>
                  </a:extLst>
                </p:cNvPr>
                <p:cNvSpPr/>
                <p:nvPr/>
              </p:nvSpPr>
              <p:spPr>
                <a:xfrm flipH="1">
                  <a:off x="8696683" y="1335935"/>
                  <a:ext cx="173286" cy="708895"/>
                </a:xfrm>
                <a:custGeom>
                  <a:avLst/>
                  <a:gdLst>
                    <a:gd name="connsiteX0" fmla="*/ 0 w 75438"/>
                    <a:gd name="connsiteY0" fmla="*/ 9601 h 308610"/>
                    <a:gd name="connsiteX1" fmla="*/ 17145 w 75438"/>
                    <a:gd name="connsiteY1" fmla="*/ 0 h 308610"/>
                    <a:gd name="connsiteX2" fmla="*/ 75438 w 75438"/>
                    <a:gd name="connsiteY2" fmla="*/ 233858 h 308610"/>
                    <a:gd name="connsiteX3" fmla="*/ 75438 w 75438"/>
                    <a:gd name="connsiteY3" fmla="*/ 279121 h 308610"/>
                    <a:gd name="connsiteX4" fmla="*/ 65151 w 75438"/>
                    <a:gd name="connsiteY4" fmla="*/ 311353 h 308610"/>
                    <a:gd name="connsiteX5" fmla="*/ 47320 w 75438"/>
                    <a:gd name="connsiteY5" fmla="*/ 296951 h 308610"/>
                    <a:gd name="connsiteX6" fmla="*/ 61722 w 75438"/>
                    <a:gd name="connsiteY6" fmla="*/ 256489 h 308610"/>
                    <a:gd name="connsiteX7" fmla="*/ 57607 w 75438"/>
                    <a:gd name="connsiteY7" fmla="*/ 225628 h 308610"/>
                    <a:gd name="connsiteX8" fmla="*/ 5487 w 75438"/>
                    <a:gd name="connsiteY8" fmla="*/ 25375 h 308610"/>
                    <a:gd name="connsiteX9" fmla="*/ 0 w 75438"/>
                    <a:gd name="connsiteY9" fmla="*/ 9601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5438" h="308610">
                      <a:moveTo>
                        <a:pt x="0" y="9601"/>
                      </a:moveTo>
                      <a:cubicBezTo>
                        <a:pt x="6172" y="3429"/>
                        <a:pt x="11659" y="6172"/>
                        <a:pt x="17145" y="0"/>
                      </a:cubicBezTo>
                      <a:cubicBezTo>
                        <a:pt x="45263" y="100127"/>
                        <a:pt x="62408" y="153619"/>
                        <a:pt x="75438" y="233858"/>
                      </a:cubicBezTo>
                      <a:cubicBezTo>
                        <a:pt x="78181" y="248945"/>
                        <a:pt x="78181" y="264033"/>
                        <a:pt x="75438" y="279121"/>
                      </a:cubicBezTo>
                      <a:cubicBezTo>
                        <a:pt x="71323" y="292837"/>
                        <a:pt x="69266" y="297637"/>
                        <a:pt x="65151" y="311353"/>
                      </a:cubicBezTo>
                      <a:cubicBezTo>
                        <a:pt x="56236" y="314782"/>
                        <a:pt x="53493" y="304495"/>
                        <a:pt x="47320" y="296951"/>
                      </a:cubicBezTo>
                      <a:cubicBezTo>
                        <a:pt x="58293" y="285979"/>
                        <a:pt x="61036" y="277749"/>
                        <a:pt x="61722" y="256489"/>
                      </a:cubicBezTo>
                      <a:cubicBezTo>
                        <a:pt x="59665" y="243459"/>
                        <a:pt x="60351" y="233172"/>
                        <a:pt x="57607" y="225628"/>
                      </a:cubicBezTo>
                      <a:cubicBezTo>
                        <a:pt x="44577" y="157734"/>
                        <a:pt x="28804" y="100127"/>
                        <a:pt x="5487" y="25375"/>
                      </a:cubicBezTo>
                      <a:cubicBezTo>
                        <a:pt x="4801" y="21946"/>
                        <a:pt x="2058" y="13030"/>
                        <a:pt x="0" y="9601"/>
                      </a:cubicBez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CE0472F3-F22F-45F3-AB4B-D7DB7A9E271C}"/>
                    </a:ext>
                  </a:extLst>
                </p:cNvPr>
                <p:cNvSpPr/>
                <p:nvPr/>
              </p:nvSpPr>
              <p:spPr>
                <a:xfrm flipH="1">
                  <a:off x="8832612" y="395466"/>
                  <a:ext cx="803417" cy="1023961"/>
                </a:xfrm>
                <a:custGeom>
                  <a:avLst/>
                  <a:gdLst>
                    <a:gd name="connsiteX0" fmla="*/ 196 w 349758"/>
                    <a:gd name="connsiteY0" fmla="*/ 0 h 445770"/>
                    <a:gd name="connsiteX1" fmla="*/ 119525 w 349758"/>
                    <a:gd name="connsiteY1" fmla="*/ 109042 h 445770"/>
                    <a:gd name="connsiteX2" fmla="*/ 153815 w 349758"/>
                    <a:gd name="connsiteY2" fmla="*/ 161163 h 445770"/>
                    <a:gd name="connsiteX3" fmla="*/ 181247 w 349758"/>
                    <a:gd name="connsiteY3" fmla="*/ 189967 h 445770"/>
                    <a:gd name="connsiteX4" fmla="*/ 226510 w 349758"/>
                    <a:gd name="connsiteY4" fmla="*/ 200254 h 445770"/>
                    <a:gd name="connsiteX5" fmla="*/ 293033 w 349758"/>
                    <a:gd name="connsiteY5" fmla="*/ 270891 h 445770"/>
                    <a:gd name="connsiteX6" fmla="*/ 351326 w 349758"/>
                    <a:gd name="connsiteY6" fmla="*/ 407365 h 445770"/>
                    <a:gd name="connsiteX7" fmla="*/ 333495 w 349758"/>
                    <a:gd name="connsiteY7" fmla="*/ 425196 h 445770"/>
                    <a:gd name="connsiteX8" fmla="*/ 274516 w 349758"/>
                    <a:gd name="connsiteY8" fmla="*/ 291465 h 445770"/>
                    <a:gd name="connsiteX9" fmla="*/ 197707 w 349758"/>
                    <a:gd name="connsiteY9" fmla="*/ 216027 h 445770"/>
                    <a:gd name="connsiteX10" fmla="*/ 146957 w 349758"/>
                    <a:gd name="connsiteY10" fmla="*/ 228371 h 445770"/>
                    <a:gd name="connsiteX11" fmla="*/ 101009 w 349758"/>
                    <a:gd name="connsiteY11" fmla="*/ 369646 h 445770"/>
                    <a:gd name="connsiteX12" fmla="*/ 114725 w 349758"/>
                    <a:gd name="connsiteY12" fmla="*/ 447142 h 445770"/>
                    <a:gd name="connsiteX13" fmla="*/ 92779 w 349758"/>
                    <a:gd name="connsiteY13" fmla="*/ 445770 h 445770"/>
                    <a:gd name="connsiteX14" fmla="*/ 71519 w 349758"/>
                    <a:gd name="connsiteY14" fmla="*/ 350444 h 445770"/>
                    <a:gd name="connsiteX15" fmla="*/ 132556 w 349758"/>
                    <a:gd name="connsiteY15" fmla="*/ 205054 h 445770"/>
                    <a:gd name="connsiteX16" fmla="*/ 128441 w 349758"/>
                    <a:gd name="connsiteY16" fmla="*/ 176251 h 445770"/>
                    <a:gd name="connsiteX17" fmla="*/ 107181 w 349758"/>
                    <a:gd name="connsiteY17" fmla="*/ 137846 h 445770"/>
                    <a:gd name="connsiteX18" fmla="*/ 35858 w 349758"/>
                    <a:gd name="connsiteY18" fmla="*/ 63779 h 445770"/>
                    <a:gd name="connsiteX19" fmla="*/ 7740 w 349758"/>
                    <a:gd name="connsiteY19" fmla="*/ 38405 h 445770"/>
                    <a:gd name="connsiteX20" fmla="*/ 196 w 349758"/>
                    <a:gd name="connsiteY20" fmla="*/ 0 h 445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9758" h="445770">
                      <a:moveTo>
                        <a:pt x="196" y="0"/>
                      </a:moveTo>
                      <a:cubicBezTo>
                        <a:pt x="30371" y="22631"/>
                        <a:pt x="85921" y="64465"/>
                        <a:pt x="119525" y="109042"/>
                      </a:cubicBezTo>
                      <a:cubicBezTo>
                        <a:pt x="119525" y="109042"/>
                        <a:pt x="142843" y="142646"/>
                        <a:pt x="153815" y="161163"/>
                      </a:cubicBezTo>
                      <a:cubicBezTo>
                        <a:pt x="162731" y="175565"/>
                        <a:pt x="163417" y="191338"/>
                        <a:pt x="181247" y="189967"/>
                      </a:cubicBezTo>
                      <a:cubicBezTo>
                        <a:pt x="197707" y="191338"/>
                        <a:pt x="216223" y="196139"/>
                        <a:pt x="226510" y="200254"/>
                      </a:cubicBezTo>
                      <a:cubicBezTo>
                        <a:pt x="256685" y="212598"/>
                        <a:pt x="280003" y="246888"/>
                        <a:pt x="293033" y="270891"/>
                      </a:cubicBezTo>
                      <a:cubicBezTo>
                        <a:pt x="317036" y="315468"/>
                        <a:pt x="335553" y="359359"/>
                        <a:pt x="351326" y="407365"/>
                      </a:cubicBezTo>
                      <a:cubicBezTo>
                        <a:pt x="352012" y="420395"/>
                        <a:pt x="346525" y="426568"/>
                        <a:pt x="333495" y="425196"/>
                      </a:cubicBezTo>
                      <a:cubicBezTo>
                        <a:pt x="310178" y="379933"/>
                        <a:pt x="304006" y="343586"/>
                        <a:pt x="274516" y="291465"/>
                      </a:cubicBezTo>
                      <a:cubicBezTo>
                        <a:pt x="258057" y="265405"/>
                        <a:pt x="248456" y="226314"/>
                        <a:pt x="197707" y="216027"/>
                      </a:cubicBezTo>
                      <a:cubicBezTo>
                        <a:pt x="185362" y="213284"/>
                        <a:pt x="156559" y="220828"/>
                        <a:pt x="146957" y="228371"/>
                      </a:cubicBezTo>
                      <a:cubicBezTo>
                        <a:pt x="104438" y="259232"/>
                        <a:pt x="88664" y="317525"/>
                        <a:pt x="101009" y="369646"/>
                      </a:cubicBezTo>
                      <a:cubicBezTo>
                        <a:pt x="106495" y="395021"/>
                        <a:pt x="111982" y="419024"/>
                        <a:pt x="114725" y="447142"/>
                      </a:cubicBezTo>
                      <a:cubicBezTo>
                        <a:pt x="112667" y="451942"/>
                        <a:pt x="99637" y="449199"/>
                        <a:pt x="92779" y="445770"/>
                      </a:cubicBezTo>
                      <a:cubicBezTo>
                        <a:pt x="85235" y="415595"/>
                        <a:pt x="74263" y="381991"/>
                        <a:pt x="71519" y="350444"/>
                      </a:cubicBezTo>
                      <a:cubicBezTo>
                        <a:pt x="66719" y="291465"/>
                        <a:pt x="88664" y="243459"/>
                        <a:pt x="132556" y="205054"/>
                      </a:cubicBezTo>
                      <a:cubicBezTo>
                        <a:pt x="142157" y="196825"/>
                        <a:pt x="134613" y="185852"/>
                        <a:pt x="128441" y="176251"/>
                      </a:cubicBezTo>
                      <a:cubicBezTo>
                        <a:pt x="128441" y="176251"/>
                        <a:pt x="117468" y="154991"/>
                        <a:pt x="107181" y="137846"/>
                      </a:cubicBezTo>
                      <a:cubicBezTo>
                        <a:pt x="94837" y="115900"/>
                        <a:pt x="68090" y="90526"/>
                        <a:pt x="35858" y="63779"/>
                      </a:cubicBezTo>
                      <a:cubicBezTo>
                        <a:pt x="27628" y="55550"/>
                        <a:pt x="15970" y="45949"/>
                        <a:pt x="7740" y="38405"/>
                      </a:cubicBezTo>
                      <a:cubicBezTo>
                        <a:pt x="4997" y="36347"/>
                        <a:pt x="-1175" y="11659"/>
                        <a:pt x="19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A0C5516-6C24-40CC-B963-BF4E32CE1C93}"/>
                </a:ext>
              </a:extLst>
            </p:cNvPr>
            <p:cNvSpPr/>
            <p:nvPr/>
          </p:nvSpPr>
          <p:spPr>
            <a:xfrm flipH="1">
              <a:off x="11400539" y="3576526"/>
              <a:ext cx="602868" cy="834738"/>
            </a:xfrm>
            <a:custGeom>
              <a:avLst/>
              <a:gdLst>
                <a:gd name="connsiteX0" fmla="*/ 270724 w 267462"/>
                <a:gd name="connsiteY0" fmla="*/ 295913 h 370332"/>
                <a:gd name="connsiteX1" fmla="*/ 177455 w 267462"/>
                <a:gd name="connsiteY1" fmla="*/ 338432 h 370332"/>
                <a:gd name="connsiteX2" fmla="*/ 126706 w 267462"/>
                <a:gd name="connsiteY2" fmla="*/ 356263 h 370332"/>
                <a:gd name="connsiteX3" fmla="*/ 104760 w 267462"/>
                <a:gd name="connsiteY3" fmla="*/ 362435 h 370332"/>
                <a:gd name="connsiteX4" fmla="*/ 40981 w 267462"/>
                <a:gd name="connsiteY4" fmla="*/ 331574 h 370332"/>
                <a:gd name="connsiteX5" fmla="*/ 3262 w 267462"/>
                <a:gd name="connsiteY5" fmla="*/ 53825 h 370332"/>
                <a:gd name="connsiteX6" fmla="*/ 97902 w 267462"/>
                <a:gd name="connsiteY6" fmla="*/ 16106 h 370332"/>
                <a:gd name="connsiteX7" fmla="*/ 194600 w 267462"/>
                <a:gd name="connsiteY7" fmla="*/ 1019 h 370332"/>
                <a:gd name="connsiteX8" fmla="*/ 169911 w 267462"/>
                <a:gd name="connsiteY8" fmla="*/ 48339 h 370332"/>
                <a:gd name="connsiteX9" fmla="*/ 190485 w 267462"/>
                <a:gd name="connsiteY9" fmla="*/ 273281 h 370332"/>
                <a:gd name="connsiteX10" fmla="*/ 208316 w 267462"/>
                <a:gd name="connsiteY10" fmla="*/ 290426 h 370332"/>
                <a:gd name="connsiteX11" fmla="*/ 270724 w 267462"/>
                <a:gd name="connsiteY11" fmla="*/ 295913 h 37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462" h="370332">
                  <a:moveTo>
                    <a:pt x="270724" y="295913"/>
                  </a:moveTo>
                  <a:cubicBezTo>
                    <a:pt x="236434" y="325402"/>
                    <a:pt x="211059" y="326774"/>
                    <a:pt x="177455" y="338432"/>
                  </a:cubicBezTo>
                  <a:cubicBezTo>
                    <a:pt x="160310" y="344604"/>
                    <a:pt x="143851" y="350091"/>
                    <a:pt x="126706" y="356263"/>
                  </a:cubicBezTo>
                  <a:cubicBezTo>
                    <a:pt x="119162" y="358320"/>
                    <a:pt x="112304" y="360378"/>
                    <a:pt x="104760" y="362435"/>
                  </a:cubicBezTo>
                  <a:cubicBezTo>
                    <a:pt x="56754" y="378209"/>
                    <a:pt x="58811" y="377523"/>
                    <a:pt x="40981" y="331574"/>
                  </a:cubicBezTo>
                  <a:cubicBezTo>
                    <a:pt x="-4968" y="214988"/>
                    <a:pt x="-2911" y="158753"/>
                    <a:pt x="3262" y="53825"/>
                  </a:cubicBezTo>
                  <a:cubicBezTo>
                    <a:pt x="13549" y="41481"/>
                    <a:pt x="74585" y="22964"/>
                    <a:pt x="97902" y="16106"/>
                  </a:cubicBezTo>
                  <a:cubicBezTo>
                    <a:pt x="129449" y="18849"/>
                    <a:pt x="172654" y="-5154"/>
                    <a:pt x="194600" y="1019"/>
                  </a:cubicBezTo>
                  <a:cubicBezTo>
                    <a:pt x="180884" y="20907"/>
                    <a:pt x="175397" y="31194"/>
                    <a:pt x="169911" y="48339"/>
                  </a:cubicBezTo>
                  <a:cubicBezTo>
                    <a:pt x="147965" y="114861"/>
                    <a:pt x="181570" y="203330"/>
                    <a:pt x="190485" y="273281"/>
                  </a:cubicBezTo>
                  <a:cubicBezTo>
                    <a:pt x="191857" y="285626"/>
                    <a:pt x="197343" y="288369"/>
                    <a:pt x="208316" y="290426"/>
                  </a:cubicBezTo>
                  <a:cubicBezTo>
                    <a:pt x="242606" y="296598"/>
                    <a:pt x="236434" y="289740"/>
                    <a:pt x="270724" y="295913"/>
                  </a:cubicBezTo>
                  <a:close/>
                </a:path>
              </a:pathLst>
            </a:custGeom>
            <a:solidFill>
              <a:schemeClr val="accent2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099F4914-C522-4140-AD67-F5FA1EACFEF5}"/>
              </a:ext>
            </a:extLst>
          </p:cNvPr>
          <p:cNvSpPr txBox="1"/>
          <p:nvPr/>
        </p:nvSpPr>
        <p:spPr>
          <a:xfrm>
            <a:off x="2206037" y="1960319"/>
            <a:ext cx="363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162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Kunjungan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pasien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</a:p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Persentase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skrining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: 12%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DBF6E8E-0B15-4796-B9CD-110A2F464150}"/>
              </a:ext>
            </a:extLst>
          </p:cNvPr>
          <p:cNvSpPr txBox="1"/>
          <p:nvPr/>
        </p:nvSpPr>
        <p:spPr>
          <a:xfrm>
            <a:off x="3028605" y="3738413"/>
            <a:ext cx="363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190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Kunjungan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pasien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</a:p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Persentase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skrining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: 1%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skrining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242C387-525E-4FA4-82C5-A21D8C6AB317}"/>
              </a:ext>
            </a:extLst>
          </p:cNvPr>
          <p:cNvSpPr txBox="1"/>
          <p:nvPr/>
        </p:nvSpPr>
        <p:spPr>
          <a:xfrm>
            <a:off x="3910914" y="5463000"/>
            <a:ext cx="363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69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Kunjungan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pasien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</a:p>
          <a:p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Persentase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skrining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" pitchFamily="34" charset="0"/>
                <a:cs typeface="Arial" pitchFamily="34" charset="0"/>
              </a:rPr>
              <a:t> : 4%</a:t>
            </a:r>
          </a:p>
        </p:txBody>
      </p: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6481419-A307-4216-BEC3-CF125EC039D4}"/>
              </a:ext>
            </a:extLst>
          </p:cNvPr>
          <p:cNvSpPr/>
          <p:nvPr/>
        </p:nvSpPr>
        <p:spPr>
          <a:xfrm>
            <a:off x="4724399" y="296957"/>
            <a:ext cx="7200901" cy="626408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91A18A-7559-4485-BC2C-6ACBBA9F87DF}"/>
              </a:ext>
            </a:extLst>
          </p:cNvPr>
          <p:cNvSpPr txBox="1"/>
          <p:nvPr/>
        </p:nvSpPr>
        <p:spPr>
          <a:xfrm>
            <a:off x="6509852" y="714552"/>
            <a:ext cx="4946526" cy="92333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Melakukan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skrining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minimal 1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pasien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sesuai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usia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per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hari</a:t>
            </a:r>
            <a:endParaRPr lang="ko-KR" altLang="en-US" sz="2700" b="1" dirty="0"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E3BD7D-EEC6-41FC-867D-95F2B71346B3}"/>
              </a:ext>
            </a:extLst>
          </p:cNvPr>
          <p:cNvSpPr txBox="1"/>
          <p:nvPr/>
        </p:nvSpPr>
        <p:spPr>
          <a:xfrm>
            <a:off x="4978303" y="625364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dirty="0">
                <a:solidFill>
                  <a:schemeClr val="tx1"/>
                </a:solidFill>
                <a:effectLst/>
              </a:rPr>
              <a:t>01</a:t>
            </a:r>
            <a:endParaRPr lang="ko-KR" alt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79CA3D-1245-4812-BE2C-A17717D31459}"/>
              </a:ext>
            </a:extLst>
          </p:cNvPr>
          <p:cNvSpPr txBox="1"/>
          <p:nvPr/>
        </p:nvSpPr>
        <p:spPr>
          <a:xfrm>
            <a:off x="6509852" y="2065619"/>
            <a:ext cx="4946526" cy="1338828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Melakukan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SDIDTK dan PMBA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bayi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balita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yg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melakukan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imunisasi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di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pkm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minimal 1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pasien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per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hari</a:t>
            </a:r>
            <a:endParaRPr lang="ko-KR" altLang="en-US" sz="2700" b="1" dirty="0"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27DDE9-FE7C-4B7E-A047-E092B6A88859}"/>
              </a:ext>
            </a:extLst>
          </p:cNvPr>
          <p:cNvSpPr txBox="1"/>
          <p:nvPr/>
        </p:nvSpPr>
        <p:spPr>
          <a:xfrm>
            <a:off x="4978303" y="2122295"/>
            <a:ext cx="1531549" cy="120032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7200" dirty="0"/>
              <a:t>02</a:t>
            </a:r>
            <a:endParaRPr lang="ko-KR" altLang="en-US" sz="7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5757E4-1723-4073-9FC5-1D351F20A151}"/>
              </a:ext>
            </a:extLst>
          </p:cNvPr>
          <p:cNvSpPr txBox="1"/>
          <p:nvPr/>
        </p:nvSpPr>
        <p:spPr>
          <a:xfrm>
            <a:off x="6509852" y="3714950"/>
            <a:ext cx="4946526" cy="92333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Memetakan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permasalahan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/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penyakit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di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klaster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2 per RT per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Kelurahan</a:t>
            </a:r>
            <a:endParaRPr lang="ko-KR" altLang="en-US" sz="2700" b="1" dirty="0"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9AF74-CA02-49F9-88D7-98D77F70D10F}"/>
              </a:ext>
            </a:extLst>
          </p:cNvPr>
          <p:cNvSpPr txBox="1"/>
          <p:nvPr/>
        </p:nvSpPr>
        <p:spPr>
          <a:xfrm>
            <a:off x="4978303" y="3619226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dirty="0">
                <a:solidFill>
                  <a:schemeClr val="tx1"/>
                </a:solidFill>
                <a:effectLst/>
              </a:rPr>
              <a:t>03</a:t>
            </a:r>
            <a:endParaRPr lang="ko-KR" alt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3DF382-44DD-45C3-9704-34E8893BC3AC}"/>
              </a:ext>
            </a:extLst>
          </p:cNvPr>
          <p:cNvSpPr txBox="1"/>
          <p:nvPr/>
        </p:nvSpPr>
        <p:spPr>
          <a:xfrm>
            <a:off x="6509852" y="5042784"/>
            <a:ext cx="4946526" cy="1338828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Menginput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SDIDTK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luar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gedung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&amp; PKG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anak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sekolah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ke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dalam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e-Pus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sbg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</a:t>
            </a:r>
            <a:r>
              <a:rPr lang="en-US" altLang="ko-KR" sz="2700" b="1" dirty="0" err="1">
                <a:latin typeface="Bahnschrift Condensed" pitchFamily="34" charset="0"/>
                <a:cs typeface="Arial" pitchFamily="34" charset="0"/>
              </a:rPr>
              <a:t>skrining</a:t>
            </a:r>
            <a:r>
              <a:rPr lang="en-US" altLang="ko-KR" sz="2700" b="1" dirty="0">
                <a:latin typeface="Bahnschrift Condensed" pitchFamily="34" charset="0"/>
                <a:cs typeface="Arial" pitchFamily="34" charset="0"/>
              </a:rPr>
              <a:t> ILP</a:t>
            </a:r>
            <a:endParaRPr lang="ko-KR" altLang="en-US" sz="2700" b="1" dirty="0"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11BD74-B8C0-4D62-99FC-2DBC909A434D}"/>
              </a:ext>
            </a:extLst>
          </p:cNvPr>
          <p:cNvSpPr txBox="1"/>
          <p:nvPr/>
        </p:nvSpPr>
        <p:spPr>
          <a:xfrm>
            <a:off x="4978303" y="5116156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dirty="0">
                <a:solidFill>
                  <a:schemeClr val="tx1"/>
                </a:solidFill>
                <a:effectLst/>
              </a:rPr>
              <a:t>04</a:t>
            </a:r>
            <a:endParaRPr lang="ko-KR" alt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537343" y="5230491"/>
            <a:ext cx="418705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altLang="ko-KR" sz="4400" dirty="0">
                <a:solidFill>
                  <a:schemeClr val="tx1"/>
                </a:solidFill>
                <a:effectLst/>
                <a:latin typeface="Bahnschrift Condensed" pitchFamily="34" charset="0"/>
              </a:rPr>
              <a:t>RTL </a:t>
            </a:r>
            <a:r>
              <a:rPr lang="en-US" altLang="ko-KR" sz="4400" dirty="0" err="1">
                <a:solidFill>
                  <a:schemeClr val="tx1"/>
                </a:solidFill>
                <a:effectLst/>
                <a:latin typeface="Bahnschrift Condensed" pitchFamily="34" charset="0"/>
              </a:rPr>
              <a:t>Klaster</a:t>
            </a:r>
            <a:r>
              <a:rPr lang="en-US" altLang="ko-KR" sz="4400" dirty="0">
                <a:solidFill>
                  <a:schemeClr val="tx1"/>
                </a:solidFill>
                <a:effectLst/>
                <a:latin typeface="Bahnschrift Condensed" pitchFamily="34" charset="0"/>
              </a:rPr>
              <a:t> 2</a:t>
            </a:r>
            <a:endParaRPr lang="ko-KR" altLang="en-US" sz="4400" dirty="0">
              <a:solidFill>
                <a:schemeClr val="tx1"/>
              </a:solidFill>
              <a:effectLst/>
              <a:latin typeface="Bahnschrif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523051" y="3140969"/>
            <a:ext cx="3145899" cy="768084"/>
          </a:xfrm>
        </p:spPr>
        <p:txBody>
          <a:bodyPr/>
          <a:lstStyle/>
          <a:p>
            <a:r>
              <a:rPr lang="en-US" altLang="ko-KR" sz="5900" dirty="0">
                <a:solidFill>
                  <a:srgbClr val="C00000"/>
                </a:solidFill>
                <a:latin typeface="Bahnschrift SemiBold Condensed" pitchFamily="34" charset="0"/>
              </a:rPr>
              <a:t>S</a:t>
            </a:r>
            <a:r>
              <a:rPr lang="en-US" altLang="ko-KR" sz="5900" dirty="0">
                <a:solidFill>
                  <a:srgbClr val="FFC000"/>
                </a:solidFill>
                <a:latin typeface="Bahnschrift SemiBold Condensed" pitchFamily="34" charset="0"/>
              </a:rPr>
              <a:t>P</a:t>
            </a:r>
            <a:r>
              <a:rPr lang="en-US" altLang="ko-KR" sz="5900" dirty="0">
                <a:solidFill>
                  <a:srgbClr val="00B050"/>
                </a:solidFill>
                <a:latin typeface="Bahnschrift SemiBold Condensed" pitchFamily="34" charset="0"/>
              </a:rPr>
              <a:t>M</a:t>
            </a:r>
            <a:r>
              <a:rPr lang="en-US" altLang="ko-KR" sz="5900" dirty="0">
                <a:latin typeface="Bahnschrift SemiBold Condensed" pitchFamily="34" charset="0"/>
              </a:rPr>
              <a:t> </a:t>
            </a:r>
            <a:r>
              <a:rPr lang="en-US" altLang="ko-KR" sz="5900" dirty="0">
                <a:solidFill>
                  <a:srgbClr val="0070C0"/>
                </a:solidFill>
                <a:latin typeface="Bahnschrift SemiBold Condensed" pitchFamily="34" charset="0"/>
              </a:rPr>
              <a:t>2</a:t>
            </a:r>
            <a:r>
              <a:rPr lang="en-US" altLang="ko-KR" sz="5900" dirty="0">
                <a:latin typeface="Bahnschrift SemiBold Condensed" pitchFamily="34" charset="0"/>
              </a:rPr>
              <a:t>0</a:t>
            </a:r>
            <a:r>
              <a:rPr lang="en-US" altLang="ko-KR" sz="5900" dirty="0">
                <a:solidFill>
                  <a:srgbClr val="7030A0"/>
                </a:solidFill>
                <a:latin typeface="Bahnschrift SemiBold Condensed" pitchFamily="34" charset="0"/>
              </a:rPr>
              <a:t>2</a:t>
            </a:r>
            <a:r>
              <a:rPr lang="en-US" altLang="ko-KR" sz="5900" dirty="0">
                <a:solidFill>
                  <a:srgbClr val="EA2AEF"/>
                </a:solidFill>
                <a:latin typeface="Bahnschrift SemiBold Condensed" pitchFamily="34" charset="0"/>
              </a:rPr>
              <a:t>5</a:t>
            </a:r>
            <a:endParaRPr lang="ko-KR" altLang="en-US" sz="5900" dirty="0">
              <a:solidFill>
                <a:srgbClr val="EA2AEF"/>
              </a:solidFill>
              <a:latin typeface="Bahnschrift SemiBold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349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436120"/>
              </p:ext>
            </p:extLst>
          </p:nvPr>
        </p:nvGraphicFramePr>
        <p:xfrm>
          <a:off x="143341" y="356659"/>
          <a:ext cx="11905325" cy="600609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01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7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7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7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5053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NO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INDIKATOR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SASARAN</a:t>
                      </a:r>
                    </a:p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(RIIL)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SASARAN</a:t>
                      </a:r>
                    </a:p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(%)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CAPAIAN</a:t>
                      </a:r>
                    </a:p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(RIIL)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CAPAIAN</a:t>
                      </a:r>
                    </a:p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(%)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536"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1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baseline="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baseline="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latin typeface="Bahnschrift SemiBold Condensed" pitchFamily="34" charset="0"/>
                        </a:rPr>
                        <a:t>Ibu</a:t>
                      </a:r>
                      <a:r>
                        <a:rPr lang="en-US" sz="2100" baseline="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latin typeface="Bahnschrift SemiBold Condensed" pitchFamily="34" charset="0"/>
                        </a:rPr>
                        <a:t>Hamil</a:t>
                      </a:r>
                      <a:endParaRPr lang="en-US" sz="2100" dirty="0"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284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174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59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536"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2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latin typeface="Bahnschrift SemiBold Condensed" pitchFamily="34" charset="0"/>
                        </a:rPr>
                        <a:t>Ibu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latin typeface="Bahnschrift SemiBold Condensed" pitchFamily="34" charset="0"/>
                        </a:rPr>
                        <a:t>Bersalin</a:t>
                      </a:r>
                      <a:endParaRPr lang="en-US" sz="2100" dirty="0"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284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156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Bahnschrift SemiBold Condensed" pitchFamily="34" charset="0"/>
                        </a:rPr>
                        <a:t>55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3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Bayi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Baru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Lahir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271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156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57,6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536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Balita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1333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459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34,4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5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latin typeface="Bahnschrift SemiBold Condensed" pitchFamily="34" charset="0"/>
                        </a:rPr>
                        <a:t>Usia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2100" dirty="0" err="1">
                          <a:latin typeface="Bahnschrift SemiBold Condensed" pitchFamily="34" charset="0"/>
                        </a:rPr>
                        <a:t>Pendidikan</a:t>
                      </a:r>
                      <a:r>
                        <a:rPr lang="en-US" sz="2100" dirty="0"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latin typeface="Bahnschrift SemiBold Condensed" pitchFamily="34" charset="0"/>
                        </a:rPr>
                        <a:t>Dasar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2312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latin typeface="Bahnschrift SemiBold Condensed" pitchFamily="34" charset="0"/>
                        </a:rPr>
                        <a:t>100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854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26,4</a:t>
                      </a: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3536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6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Usia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Produktif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11423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3536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7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Usia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Lanjut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1325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47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613007"/>
              </p:ext>
            </p:extLst>
          </p:nvPr>
        </p:nvGraphicFramePr>
        <p:xfrm>
          <a:off x="143339" y="548681"/>
          <a:ext cx="11905323" cy="49835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01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7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7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7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45987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NO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INDIKATOR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SASARAN</a:t>
                      </a:r>
                    </a:p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(RIIL)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SASARAN</a:t>
                      </a:r>
                    </a:p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(%)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CAPAIAN</a:t>
                      </a:r>
                    </a:p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(RIIL)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CAPAIAN</a:t>
                      </a:r>
                    </a:p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(%)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8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Penderita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Hipertensi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4598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9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Penderita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</a:p>
                    <a:p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Diabetes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523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5987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Orang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dengan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Gangguan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Jiwa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Berat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26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191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11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Suspek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TB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425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5987"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12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Pelayanan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Kesehatan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Orang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dengan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Resiko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</a:t>
                      </a:r>
                      <a:r>
                        <a:rPr lang="en-US" sz="2100" baseline="0" dirty="0" err="1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Terinfeksi</a:t>
                      </a:r>
                      <a:r>
                        <a:rPr lang="en-US" sz="2100" baseline="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 HIV</a:t>
                      </a:r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605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  <a:latin typeface="Bahnschrift SemiBold Condensed" pitchFamily="34" charset="0"/>
                        </a:rPr>
                        <a:t>100</a:t>
                      </a:r>
                    </a:p>
                  </a:txBody>
                  <a:tcPr marL="121920" marR="12192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tx1"/>
                        </a:solidFill>
                        <a:latin typeface="Bahnschrift SemiBold Condensed" pitchFamily="34" charset="0"/>
                      </a:endParaRPr>
                    </a:p>
                  </a:txBody>
                  <a:tcPr marT="34291" marB="3429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61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D1972B-1941-4FDF-B3CA-D96C6FC130B9}"/>
              </a:ext>
            </a:extLst>
          </p:cNvPr>
          <p:cNvSpPr/>
          <p:nvPr/>
        </p:nvSpPr>
        <p:spPr>
          <a:xfrm>
            <a:off x="5924550" y="2724150"/>
            <a:ext cx="6267450" cy="162877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6438900" y="2921168"/>
            <a:ext cx="57531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000" b="1" dirty="0">
                <a:solidFill>
                  <a:srgbClr val="FF66CC"/>
                </a:solidFill>
                <a:cs typeface="Arial" pitchFamily="34" charset="0"/>
              </a:rPr>
              <a:t>THANK YOU</a:t>
            </a:r>
            <a:endParaRPr lang="ko-KR" altLang="en-US" sz="6000" b="1" dirty="0">
              <a:solidFill>
                <a:srgbClr val="FF66CC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02354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COLOR-1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85C2F8"/>
      </a:accent2>
      <a:accent3>
        <a:srgbClr val="96E5D8"/>
      </a:accent3>
      <a:accent4>
        <a:srgbClr val="BE8BE2"/>
      </a:accent4>
      <a:accent5>
        <a:srgbClr val="BFBFBF"/>
      </a:accent5>
      <a:accent6>
        <a:srgbClr val="3F3F3F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COLOR-1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85C2F8"/>
      </a:accent2>
      <a:accent3>
        <a:srgbClr val="96E5D8"/>
      </a:accent3>
      <a:accent4>
        <a:srgbClr val="BE8BE2"/>
      </a:accent4>
      <a:accent5>
        <a:srgbClr val="FEE680"/>
      </a:accent5>
      <a:accent6>
        <a:srgbClr val="B2B2B2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OPENED BOO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BE8BE2"/>
      </a:accent2>
      <a:accent3>
        <a:srgbClr val="96E5D8"/>
      </a:accent3>
      <a:accent4>
        <a:srgbClr val="85C2F8"/>
      </a:accent4>
      <a:accent5>
        <a:srgbClr val="BFBFBF"/>
      </a:accent5>
      <a:accent6>
        <a:srgbClr val="3F3F3F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4940</TotalTime>
  <Words>683</Words>
  <Application>Microsoft Office PowerPoint</Application>
  <PresentationFormat>Widescreen</PresentationFormat>
  <Paragraphs>276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Agency FB</vt:lpstr>
      <vt:lpstr>Arial</vt:lpstr>
      <vt:lpstr>Arial Narrow</vt:lpstr>
      <vt:lpstr>Bahnschrift</vt:lpstr>
      <vt:lpstr>Bahnschrift Condensed</vt:lpstr>
      <vt:lpstr>Bahnschrift SemiBold</vt:lpstr>
      <vt:lpstr>Bahnschrift SemiBold Condensed</vt:lpstr>
      <vt:lpstr>Bahnschrift SemiBold SemiConden</vt:lpstr>
      <vt:lpstr>Broadway</vt:lpstr>
      <vt:lpstr>Calibri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asusm415dasm@outlook.com</cp:lastModifiedBy>
  <cp:revision>193</cp:revision>
  <dcterms:created xsi:type="dcterms:W3CDTF">2019-01-14T06:35:35Z</dcterms:created>
  <dcterms:modified xsi:type="dcterms:W3CDTF">2025-08-25T06:30:28Z</dcterms:modified>
</cp:coreProperties>
</file>