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1795125" cy="7680325"/>
  <p:notesSz cx="9028113" cy="7077075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1pPr>
    <a:lvl2pPr marL="558800" indent="-101600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2pPr>
    <a:lvl3pPr marL="1119188" indent="-204788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3pPr>
    <a:lvl4pPr marL="1677988" indent="-306388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4pPr>
    <a:lvl5pPr marL="2238375" indent="-409575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>
        <p:scale>
          <a:sx n="87" d="100"/>
          <a:sy n="87" d="100"/>
        </p:scale>
        <p:origin x="-780" y="-72"/>
      </p:cViewPr>
      <p:guideLst>
        <p:guide orient="horz" pos="2420"/>
        <p:guide pos="37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4635" y="2385453"/>
            <a:ext cx="10025856" cy="16473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9269" y="4352005"/>
            <a:ext cx="8256588" cy="1962510"/>
          </a:xfrm>
        </p:spPr>
        <p:txBody>
          <a:bodyPr/>
          <a:lstStyle>
            <a:lvl1pPr marL="0" indent="0" algn="ctr">
              <a:buNone/>
              <a:defRPr/>
            </a:lvl1pPr>
            <a:lvl2pPr marL="559659" indent="0" algn="ctr">
              <a:buNone/>
              <a:defRPr/>
            </a:lvl2pPr>
            <a:lvl3pPr marL="1119317" indent="0" algn="ctr">
              <a:buNone/>
              <a:defRPr/>
            </a:lvl3pPr>
            <a:lvl4pPr marL="1678976" indent="0" algn="ctr">
              <a:buNone/>
              <a:defRPr/>
            </a:lvl4pPr>
            <a:lvl5pPr marL="2238634" indent="0" algn="ctr">
              <a:buNone/>
              <a:defRPr/>
            </a:lvl5pPr>
            <a:lvl6pPr marL="2798293" indent="0" algn="ctr">
              <a:buNone/>
              <a:defRPr/>
            </a:lvl6pPr>
            <a:lvl7pPr marL="3357951" indent="0" algn="ctr">
              <a:buNone/>
              <a:defRPr/>
            </a:lvl7pPr>
            <a:lvl8pPr marL="3917610" indent="0" algn="ctr">
              <a:buNone/>
              <a:defRPr/>
            </a:lvl8pPr>
            <a:lvl9pPr marL="4477268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2D5B6-56CF-48A3-8BDF-1E4FF54F7637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31FA8-705E-45BD-9B5F-9BFED5F008FF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51" y="4935235"/>
            <a:ext cx="10025856" cy="1526098"/>
          </a:xfrm>
        </p:spPr>
        <p:txBody>
          <a:bodyPr anchor="t"/>
          <a:lstStyle>
            <a:lvl1pPr algn="l">
              <a:defRPr sz="49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1051" y="3255586"/>
            <a:ext cx="10025856" cy="1679649"/>
          </a:xfrm>
        </p:spPr>
        <p:txBody>
          <a:bodyPr anchor="b"/>
          <a:lstStyle>
            <a:lvl1pPr marL="0" indent="0">
              <a:buNone/>
              <a:defRPr sz="2400"/>
            </a:lvl1pPr>
            <a:lvl2pPr marL="559659" indent="0">
              <a:buNone/>
              <a:defRPr sz="2200"/>
            </a:lvl2pPr>
            <a:lvl3pPr marL="1119317" indent="0">
              <a:buNone/>
              <a:defRPr sz="2000"/>
            </a:lvl3pPr>
            <a:lvl4pPr marL="1678976" indent="0">
              <a:buNone/>
              <a:defRPr sz="1700"/>
            </a:lvl4pPr>
            <a:lvl5pPr marL="2238634" indent="0">
              <a:buNone/>
              <a:defRPr sz="1700"/>
            </a:lvl5pPr>
            <a:lvl6pPr marL="2798293" indent="0">
              <a:buNone/>
              <a:defRPr sz="1700"/>
            </a:lvl6pPr>
            <a:lvl7pPr marL="3357951" indent="0">
              <a:buNone/>
              <a:defRPr sz="1700"/>
            </a:lvl7pPr>
            <a:lvl8pPr marL="3917610" indent="0">
              <a:buNone/>
              <a:defRPr sz="1700"/>
            </a:lvl8pPr>
            <a:lvl9pPr marL="4477268" indent="0">
              <a:buNone/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6B09E-4DFD-45A6-8C98-425C4F226E29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9757" y="1791448"/>
            <a:ext cx="5176749" cy="5068584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28622" y="1791448"/>
            <a:ext cx="5176749" cy="5068584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02486-7740-4301-BCCA-9C231C62DE57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9756" y="1718714"/>
            <a:ext cx="5212245" cy="716578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9659" indent="0">
              <a:buNone/>
              <a:defRPr sz="2400" b="1"/>
            </a:lvl2pPr>
            <a:lvl3pPr marL="1119317" indent="0">
              <a:buNone/>
              <a:defRPr sz="2200" b="1"/>
            </a:lvl3pPr>
            <a:lvl4pPr marL="1678976" indent="0">
              <a:buNone/>
              <a:defRPr sz="2000" b="1"/>
            </a:lvl4pPr>
            <a:lvl5pPr marL="2238634" indent="0">
              <a:buNone/>
              <a:defRPr sz="2000" b="1"/>
            </a:lvl5pPr>
            <a:lvl6pPr marL="2798293" indent="0">
              <a:buNone/>
              <a:defRPr sz="2000" b="1"/>
            </a:lvl6pPr>
            <a:lvl7pPr marL="3357951" indent="0">
              <a:buNone/>
              <a:defRPr sz="2000" b="1"/>
            </a:lvl7pPr>
            <a:lvl8pPr marL="3917610" indent="0">
              <a:buNone/>
              <a:defRPr sz="2000" b="1"/>
            </a:lvl8pPr>
            <a:lvl9pPr marL="4477268" indent="0"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756" y="2435292"/>
            <a:ext cx="5212245" cy="4426087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3126" y="1718714"/>
            <a:ext cx="5212243" cy="716578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9659" indent="0">
              <a:buNone/>
              <a:defRPr sz="2400" b="1"/>
            </a:lvl2pPr>
            <a:lvl3pPr marL="1119317" indent="0">
              <a:buNone/>
              <a:defRPr sz="2200" b="1"/>
            </a:lvl3pPr>
            <a:lvl4pPr marL="1678976" indent="0">
              <a:buNone/>
              <a:defRPr sz="2000" b="1"/>
            </a:lvl4pPr>
            <a:lvl5pPr marL="2238634" indent="0">
              <a:buNone/>
              <a:defRPr sz="2000" b="1"/>
            </a:lvl5pPr>
            <a:lvl6pPr marL="2798293" indent="0">
              <a:buNone/>
              <a:defRPr sz="2000" b="1"/>
            </a:lvl6pPr>
            <a:lvl7pPr marL="3357951" indent="0">
              <a:buNone/>
              <a:defRPr sz="2000" b="1"/>
            </a:lvl7pPr>
            <a:lvl8pPr marL="3917610" indent="0">
              <a:buNone/>
              <a:defRPr sz="2000" b="1"/>
            </a:lvl8pPr>
            <a:lvl9pPr marL="4477268" indent="0"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3126" y="2435292"/>
            <a:ext cx="5212243" cy="4426087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CDE88-8D14-4337-A9ED-68D92EF8195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05637-1D35-4A07-B232-1E5038C80B5D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14D23-03C2-4328-821C-578C6F067737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57" y="305761"/>
            <a:ext cx="3879832" cy="1301157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1569" y="305760"/>
            <a:ext cx="6593802" cy="6555619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757" y="1606917"/>
            <a:ext cx="3879832" cy="5254462"/>
          </a:xfrm>
        </p:spPr>
        <p:txBody>
          <a:bodyPr/>
          <a:lstStyle>
            <a:lvl1pPr marL="0" indent="0">
              <a:buNone/>
              <a:defRPr sz="1700"/>
            </a:lvl1pPr>
            <a:lvl2pPr marL="559659" indent="0">
              <a:buNone/>
              <a:defRPr sz="1500"/>
            </a:lvl2pPr>
            <a:lvl3pPr marL="1119317" indent="0">
              <a:buNone/>
              <a:defRPr sz="1200"/>
            </a:lvl3pPr>
            <a:lvl4pPr marL="1678976" indent="0">
              <a:buNone/>
              <a:defRPr sz="1100"/>
            </a:lvl4pPr>
            <a:lvl5pPr marL="2238634" indent="0">
              <a:buNone/>
              <a:defRPr sz="1100"/>
            </a:lvl5pPr>
            <a:lvl6pPr marL="2798293" indent="0">
              <a:buNone/>
              <a:defRPr sz="1100"/>
            </a:lvl6pPr>
            <a:lvl7pPr marL="3357951" indent="0">
              <a:buNone/>
              <a:defRPr sz="1100"/>
            </a:lvl7pPr>
            <a:lvl8pPr marL="3917610" indent="0">
              <a:buNone/>
              <a:defRPr sz="1100"/>
            </a:lvl8pPr>
            <a:lvl9pPr marL="4477268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EC6FF-0349-4611-8A42-F3B28FFA77A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2612" y="5375690"/>
            <a:ext cx="7077075" cy="63576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12612" y="685600"/>
            <a:ext cx="7077075" cy="4609272"/>
          </a:xfrm>
        </p:spPr>
        <p:txBody>
          <a:bodyPr/>
          <a:lstStyle>
            <a:lvl1pPr marL="0" indent="0">
              <a:buNone/>
              <a:defRPr sz="3900"/>
            </a:lvl1pPr>
            <a:lvl2pPr marL="559659" indent="0">
              <a:buNone/>
              <a:defRPr sz="3400"/>
            </a:lvl2pPr>
            <a:lvl3pPr marL="1119317" indent="0">
              <a:buNone/>
              <a:defRPr sz="2900"/>
            </a:lvl3pPr>
            <a:lvl4pPr marL="1678976" indent="0">
              <a:buNone/>
              <a:defRPr sz="2400"/>
            </a:lvl4pPr>
            <a:lvl5pPr marL="2238634" indent="0">
              <a:buNone/>
              <a:defRPr sz="2400"/>
            </a:lvl5pPr>
            <a:lvl6pPr marL="2798293" indent="0">
              <a:buNone/>
              <a:defRPr sz="2400"/>
            </a:lvl6pPr>
            <a:lvl7pPr marL="3357951" indent="0">
              <a:buNone/>
              <a:defRPr sz="2400"/>
            </a:lvl7pPr>
            <a:lvl8pPr marL="3917610" indent="0">
              <a:buNone/>
              <a:defRPr sz="2400"/>
            </a:lvl8pPr>
            <a:lvl9pPr marL="4477268" indent="0">
              <a:buNone/>
              <a:defRPr sz="24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12612" y="6011452"/>
            <a:ext cx="7077075" cy="901111"/>
          </a:xfrm>
        </p:spPr>
        <p:txBody>
          <a:bodyPr/>
          <a:lstStyle>
            <a:lvl1pPr marL="0" indent="0">
              <a:buNone/>
              <a:defRPr sz="1700"/>
            </a:lvl1pPr>
            <a:lvl2pPr marL="559659" indent="0">
              <a:buNone/>
              <a:defRPr sz="1500"/>
            </a:lvl2pPr>
            <a:lvl3pPr marL="1119317" indent="0">
              <a:buNone/>
              <a:defRPr sz="1200"/>
            </a:lvl3pPr>
            <a:lvl4pPr marL="1678976" indent="0">
              <a:buNone/>
              <a:defRPr sz="1100"/>
            </a:lvl4pPr>
            <a:lvl5pPr marL="2238634" indent="0">
              <a:buNone/>
              <a:defRPr sz="1100"/>
            </a:lvl5pPr>
            <a:lvl6pPr marL="2798293" indent="0">
              <a:buNone/>
              <a:defRPr sz="1100"/>
            </a:lvl6pPr>
            <a:lvl7pPr marL="3357951" indent="0">
              <a:buNone/>
              <a:defRPr sz="1100"/>
            </a:lvl7pPr>
            <a:lvl8pPr marL="3917610" indent="0">
              <a:buNone/>
              <a:defRPr sz="1100"/>
            </a:lvl8pPr>
            <a:lvl9pPr marL="4477268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0851A-49FF-43B2-885E-142170F13487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38CE0-E400-422F-A661-49FB0190DF1A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51468" y="307106"/>
            <a:ext cx="2653903" cy="65529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9757" y="307106"/>
            <a:ext cx="7699595" cy="6552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9E262-74E0-46B7-8E2C-E50A314D4314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88963" y="307975"/>
            <a:ext cx="106172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7242" tIns="58622" rIns="117242" bIns="5862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d-ID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8963" y="1792288"/>
            <a:ext cx="10617200" cy="506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7242" tIns="58622" rIns="117242" bIns="586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d-ID" smtClean="0"/>
              <a:t>Click to edit Master text styles</a:t>
            </a:r>
          </a:p>
          <a:p>
            <a:pPr lvl="1"/>
            <a:r>
              <a:rPr lang="id-ID" smtClean="0"/>
              <a:t>Second level</a:t>
            </a:r>
          </a:p>
          <a:p>
            <a:pPr lvl="2"/>
            <a:r>
              <a:rPr lang="id-ID" smtClean="0"/>
              <a:t>Third level</a:t>
            </a:r>
          </a:p>
          <a:p>
            <a:pPr lvl="3"/>
            <a:r>
              <a:rPr lang="id-ID" smtClean="0"/>
              <a:t>Fourth level</a:t>
            </a:r>
          </a:p>
          <a:p>
            <a:pPr lvl="4"/>
            <a:r>
              <a:rPr lang="id-ID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88963" y="6994525"/>
            <a:ext cx="275431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7242" tIns="58622" rIns="117242" bIns="58622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29075" y="6994525"/>
            <a:ext cx="37369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7242" tIns="58622" rIns="117242" bIns="58622" numCol="1" anchor="t" anchorCtr="0" compatLnSpc="1">
            <a:prstTxWarp prst="textNoShape">
              <a:avLst/>
            </a:prstTxWarp>
          </a:bodyPr>
          <a:lstStyle>
            <a:lvl1pPr algn="ctr"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1850" y="6994525"/>
            <a:ext cx="27543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7242" tIns="58622" rIns="117242" bIns="58622" numCol="1" anchor="t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9F4B999E-AC53-4F8C-B55A-29678E711A62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71575" rtl="0" eaLnBrk="0" fontAlgn="base" hangingPunct="0"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171575" rtl="0" eaLnBrk="0" fontAlgn="base" hangingPunct="0"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</a:defRPr>
      </a:lvl2pPr>
      <a:lvl3pPr algn="ctr" defTabSz="1171575" rtl="0" eaLnBrk="0" fontAlgn="base" hangingPunct="0"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</a:defRPr>
      </a:lvl3pPr>
      <a:lvl4pPr algn="ctr" defTabSz="1171575" rtl="0" eaLnBrk="0" fontAlgn="base" hangingPunct="0"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</a:defRPr>
      </a:lvl4pPr>
      <a:lvl5pPr algn="ctr" defTabSz="1171575" rtl="0" eaLnBrk="0" fontAlgn="base" hangingPunct="0"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</a:defRPr>
      </a:lvl5pPr>
      <a:lvl6pPr marL="559659" algn="ctr" defTabSz="1171786" rtl="0" fontAlgn="base"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</a:defRPr>
      </a:lvl6pPr>
      <a:lvl7pPr marL="1119317" algn="ctr" defTabSz="1171786" rtl="0" fontAlgn="base"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</a:defRPr>
      </a:lvl7pPr>
      <a:lvl8pPr marL="1678976" algn="ctr" defTabSz="1171786" rtl="0" fontAlgn="base"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</a:defRPr>
      </a:lvl8pPr>
      <a:lvl9pPr marL="2238634" algn="ctr" defTabSz="1171786" rtl="0" fontAlgn="base"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</a:defRPr>
      </a:lvl9pPr>
    </p:titleStyle>
    <p:bodyStyle>
      <a:lvl1pPr marL="436563" indent="-436563" algn="l" defTabSz="1171575" rtl="0" eaLnBrk="0" fontAlgn="base" hangingPunct="0">
        <a:spcBef>
          <a:spcPct val="20000"/>
        </a:spcBef>
        <a:spcAft>
          <a:spcPct val="0"/>
        </a:spcAft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50913" indent="-365125" algn="l" defTabSz="1171575" rtl="0" eaLnBrk="0" fontAlgn="base" hangingPunct="0">
        <a:spcBef>
          <a:spcPct val="20000"/>
        </a:spcBef>
        <a:spcAft>
          <a:spcPct val="0"/>
        </a:spcAft>
        <a:buChar char="–"/>
        <a:defRPr sz="3500">
          <a:solidFill>
            <a:schemeClr val="tx1"/>
          </a:solidFill>
          <a:latin typeface="+mn-lt"/>
        </a:defRPr>
      </a:lvl2pPr>
      <a:lvl3pPr marL="1463675" indent="-292100" algn="l" defTabSz="1171575" rtl="0" eaLnBrk="0" fontAlgn="base" hangingPunct="0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</a:defRPr>
      </a:lvl3pPr>
      <a:lvl4pPr marL="2051050" indent="-292100" algn="l" defTabSz="1171575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chemeClr val="tx1"/>
          </a:solidFill>
          <a:latin typeface="+mn-lt"/>
        </a:defRPr>
      </a:lvl4pPr>
      <a:lvl5pPr marL="2636838" indent="-290513" algn="l" defTabSz="1171575" rtl="0" eaLnBrk="0" fontAlgn="base" hangingPunct="0">
        <a:spcBef>
          <a:spcPct val="20000"/>
        </a:spcBef>
        <a:spcAft>
          <a:spcPct val="0"/>
        </a:spcAft>
        <a:buChar char="»"/>
        <a:defRPr sz="2600">
          <a:solidFill>
            <a:schemeClr val="tx1"/>
          </a:solidFill>
          <a:latin typeface="+mn-lt"/>
        </a:defRPr>
      </a:lvl5pPr>
      <a:lvl6pPr marL="3196661" indent="-291489" algn="l" defTabSz="1171786" rtl="0" fontAlgn="base">
        <a:spcBef>
          <a:spcPct val="20000"/>
        </a:spcBef>
        <a:spcAft>
          <a:spcPct val="0"/>
        </a:spcAft>
        <a:buChar char="»"/>
        <a:defRPr sz="2600">
          <a:solidFill>
            <a:schemeClr val="tx1"/>
          </a:solidFill>
          <a:latin typeface="+mn-lt"/>
        </a:defRPr>
      </a:lvl6pPr>
      <a:lvl7pPr marL="3756320" indent="-291489" algn="l" defTabSz="1171786" rtl="0" fontAlgn="base">
        <a:spcBef>
          <a:spcPct val="20000"/>
        </a:spcBef>
        <a:spcAft>
          <a:spcPct val="0"/>
        </a:spcAft>
        <a:buChar char="»"/>
        <a:defRPr sz="2600">
          <a:solidFill>
            <a:schemeClr val="tx1"/>
          </a:solidFill>
          <a:latin typeface="+mn-lt"/>
        </a:defRPr>
      </a:lvl7pPr>
      <a:lvl8pPr marL="4315978" indent="-291489" algn="l" defTabSz="1171786" rtl="0" fontAlgn="base">
        <a:spcBef>
          <a:spcPct val="20000"/>
        </a:spcBef>
        <a:spcAft>
          <a:spcPct val="0"/>
        </a:spcAft>
        <a:buChar char="»"/>
        <a:defRPr sz="2600">
          <a:solidFill>
            <a:schemeClr val="tx1"/>
          </a:solidFill>
          <a:latin typeface="+mn-lt"/>
        </a:defRPr>
      </a:lvl8pPr>
      <a:lvl9pPr marL="4875637" indent="-291489" algn="l" defTabSz="1171786" rtl="0" fontAlgn="base">
        <a:spcBef>
          <a:spcPct val="20000"/>
        </a:spcBef>
        <a:spcAft>
          <a:spcPct val="0"/>
        </a:spcAft>
        <a:buChar char="»"/>
        <a:defRPr sz="2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11931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59659" algn="l" defTabSz="111931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19317" algn="l" defTabSz="111931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78976" algn="l" defTabSz="111931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8634" algn="l" defTabSz="111931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98293" algn="l" defTabSz="111931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57951" algn="l" defTabSz="111931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17610" algn="l" defTabSz="111931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77268" algn="l" defTabSz="111931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8"/>
          <p:cNvSpPr txBox="1">
            <a:spLocks noChangeArrowheads="1"/>
          </p:cNvSpPr>
          <p:nvPr/>
        </p:nvSpPr>
        <p:spPr bwMode="auto">
          <a:xfrm>
            <a:off x="368300" y="174625"/>
            <a:ext cx="110585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744" tIns="41872" rIns="83744" bIns="41872">
            <a:spAutoFit/>
          </a:bodyPr>
          <a:lstStyle/>
          <a:p>
            <a:pPr algn="ctr" defTabSz="1171575"/>
            <a:r>
              <a:rPr lang="en-US" sz="2600"/>
              <a:t>PETA</a:t>
            </a:r>
            <a:r>
              <a:rPr lang="en-US"/>
              <a:t> </a:t>
            </a:r>
            <a:r>
              <a:rPr lang="en-US" sz="2600"/>
              <a:t>WILAYAH</a:t>
            </a:r>
            <a:r>
              <a:rPr lang="en-US"/>
              <a:t> KELURAHAN SEMPAJA SELATAN</a:t>
            </a:r>
            <a:endParaRPr lang="id-ID"/>
          </a:p>
        </p:txBody>
      </p:sp>
      <p:sp>
        <p:nvSpPr>
          <p:cNvPr id="2051" name="Freeform 15"/>
          <p:cNvSpPr>
            <a:spLocks/>
          </p:cNvSpPr>
          <p:nvPr/>
        </p:nvSpPr>
        <p:spPr bwMode="auto">
          <a:xfrm>
            <a:off x="368300" y="1268413"/>
            <a:ext cx="4243388" cy="263525"/>
          </a:xfrm>
          <a:custGeom>
            <a:avLst/>
            <a:gdLst>
              <a:gd name="T0" fmla="*/ 0 w 2178"/>
              <a:gd name="T1" fmla="*/ 2147483647 h 377"/>
              <a:gd name="T2" fmla="*/ 2147483647 w 2178"/>
              <a:gd name="T3" fmla="*/ 2147483647 h 377"/>
              <a:gd name="T4" fmla="*/ 2147483647 w 2178"/>
              <a:gd name="T5" fmla="*/ 2147483647 h 377"/>
              <a:gd name="T6" fmla="*/ 2147483647 w 2178"/>
              <a:gd name="T7" fmla="*/ 2147483647 h 377"/>
              <a:gd name="T8" fmla="*/ 2147483647 w 2178"/>
              <a:gd name="T9" fmla="*/ 2147483647 h 377"/>
              <a:gd name="T10" fmla="*/ 2147483647 w 2178"/>
              <a:gd name="T11" fmla="*/ 2147483647 h 377"/>
              <a:gd name="T12" fmla="*/ 2147483647 w 2178"/>
              <a:gd name="T13" fmla="*/ 2147483647 h 377"/>
              <a:gd name="T14" fmla="*/ 2147483647 w 2178"/>
              <a:gd name="T15" fmla="*/ 2147483647 h 3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78"/>
              <a:gd name="T25" fmla="*/ 0 h 377"/>
              <a:gd name="T26" fmla="*/ 2178 w 2178"/>
              <a:gd name="T27" fmla="*/ 377 h 37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78" h="377">
                <a:moveTo>
                  <a:pt x="0" y="377"/>
                </a:moveTo>
                <a:cubicBezTo>
                  <a:pt x="53" y="366"/>
                  <a:pt x="106" y="355"/>
                  <a:pt x="182" y="332"/>
                </a:cubicBezTo>
                <a:cubicBezTo>
                  <a:pt x="258" y="309"/>
                  <a:pt x="363" y="264"/>
                  <a:pt x="454" y="241"/>
                </a:cubicBezTo>
                <a:cubicBezTo>
                  <a:pt x="545" y="218"/>
                  <a:pt x="620" y="203"/>
                  <a:pt x="726" y="196"/>
                </a:cubicBezTo>
                <a:cubicBezTo>
                  <a:pt x="832" y="189"/>
                  <a:pt x="968" y="211"/>
                  <a:pt x="1089" y="196"/>
                </a:cubicBezTo>
                <a:cubicBezTo>
                  <a:pt x="1210" y="181"/>
                  <a:pt x="1339" y="135"/>
                  <a:pt x="1452" y="105"/>
                </a:cubicBezTo>
                <a:cubicBezTo>
                  <a:pt x="1565" y="75"/>
                  <a:pt x="1648" y="30"/>
                  <a:pt x="1769" y="15"/>
                </a:cubicBezTo>
                <a:cubicBezTo>
                  <a:pt x="1890" y="0"/>
                  <a:pt x="2034" y="7"/>
                  <a:pt x="2178" y="1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52" name="Freeform 18"/>
          <p:cNvSpPr>
            <a:spLocks/>
          </p:cNvSpPr>
          <p:nvPr/>
        </p:nvSpPr>
        <p:spPr bwMode="auto">
          <a:xfrm>
            <a:off x="3897313" y="1554163"/>
            <a:ext cx="1357312" cy="4357687"/>
          </a:xfrm>
          <a:custGeom>
            <a:avLst/>
            <a:gdLst>
              <a:gd name="T0" fmla="*/ 2147483647 w 553"/>
              <a:gd name="T1" fmla="*/ 0 h 1588"/>
              <a:gd name="T2" fmla="*/ 2147483647 w 553"/>
              <a:gd name="T3" fmla="*/ 2147483647 h 1588"/>
              <a:gd name="T4" fmla="*/ 2147483647 w 553"/>
              <a:gd name="T5" fmla="*/ 2147483647 h 1588"/>
              <a:gd name="T6" fmla="*/ 2147483647 w 553"/>
              <a:gd name="T7" fmla="*/ 2147483647 h 1588"/>
              <a:gd name="T8" fmla="*/ 2147483647 w 553"/>
              <a:gd name="T9" fmla="*/ 2147483647 h 1588"/>
              <a:gd name="T10" fmla="*/ 2147483647 w 553"/>
              <a:gd name="T11" fmla="*/ 2147483647 h 1588"/>
              <a:gd name="T12" fmla="*/ 2147483647 w 553"/>
              <a:gd name="T13" fmla="*/ 2147483647 h 1588"/>
              <a:gd name="T14" fmla="*/ 2147483647 w 553"/>
              <a:gd name="T15" fmla="*/ 2147483647 h 1588"/>
              <a:gd name="T16" fmla="*/ 0 w 553"/>
              <a:gd name="T17" fmla="*/ 2147483647 h 158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3"/>
              <a:gd name="T28" fmla="*/ 0 h 1588"/>
              <a:gd name="T29" fmla="*/ 553 w 553"/>
              <a:gd name="T30" fmla="*/ 1588 h 158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3" h="1588">
                <a:moveTo>
                  <a:pt x="318" y="0"/>
                </a:moveTo>
                <a:cubicBezTo>
                  <a:pt x="329" y="106"/>
                  <a:pt x="340" y="212"/>
                  <a:pt x="363" y="273"/>
                </a:cubicBezTo>
                <a:cubicBezTo>
                  <a:pt x="386" y="334"/>
                  <a:pt x="424" y="303"/>
                  <a:pt x="454" y="363"/>
                </a:cubicBezTo>
                <a:cubicBezTo>
                  <a:pt x="484" y="423"/>
                  <a:pt x="537" y="567"/>
                  <a:pt x="545" y="635"/>
                </a:cubicBezTo>
                <a:cubicBezTo>
                  <a:pt x="553" y="703"/>
                  <a:pt x="529" y="695"/>
                  <a:pt x="499" y="771"/>
                </a:cubicBezTo>
                <a:cubicBezTo>
                  <a:pt x="469" y="847"/>
                  <a:pt x="401" y="998"/>
                  <a:pt x="363" y="1089"/>
                </a:cubicBezTo>
                <a:cubicBezTo>
                  <a:pt x="325" y="1180"/>
                  <a:pt x="302" y="1263"/>
                  <a:pt x="272" y="1316"/>
                </a:cubicBezTo>
                <a:cubicBezTo>
                  <a:pt x="242" y="1369"/>
                  <a:pt x="227" y="1362"/>
                  <a:pt x="182" y="1407"/>
                </a:cubicBezTo>
                <a:cubicBezTo>
                  <a:pt x="137" y="1452"/>
                  <a:pt x="30" y="1558"/>
                  <a:pt x="0" y="15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53" name="Freeform 19"/>
          <p:cNvSpPr>
            <a:spLocks/>
          </p:cNvSpPr>
          <p:nvPr/>
        </p:nvSpPr>
        <p:spPr bwMode="auto">
          <a:xfrm>
            <a:off x="246063" y="1554163"/>
            <a:ext cx="4437062" cy="285750"/>
          </a:xfrm>
          <a:custGeom>
            <a:avLst/>
            <a:gdLst>
              <a:gd name="T0" fmla="*/ 0 w 2041"/>
              <a:gd name="T1" fmla="*/ 2147483647 h 363"/>
              <a:gd name="T2" fmla="*/ 2147483647 w 2041"/>
              <a:gd name="T3" fmla="*/ 2147483647 h 363"/>
              <a:gd name="T4" fmla="*/ 2147483647 w 2041"/>
              <a:gd name="T5" fmla="*/ 2147483647 h 363"/>
              <a:gd name="T6" fmla="*/ 2147483647 w 2041"/>
              <a:gd name="T7" fmla="*/ 2147483647 h 363"/>
              <a:gd name="T8" fmla="*/ 2147483647 w 2041"/>
              <a:gd name="T9" fmla="*/ 2147483647 h 363"/>
              <a:gd name="T10" fmla="*/ 2147483647 w 2041"/>
              <a:gd name="T11" fmla="*/ 2147483647 h 363"/>
              <a:gd name="T12" fmla="*/ 2147483647 w 2041"/>
              <a:gd name="T13" fmla="*/ 0 h 363"/>
              <a:gd name="T14" fmla="*/ 2147483647 w 2041"/>
              <a:gd name="T15" fmla="*/ 2147483647 h 3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41"/>
              <a:gd name="T25" fmla="*/ 0 h 363"/>
              <a:gd name="T26" fmla="*/ 2041 w 2041"/>
              <a:gd name="T27" fmla="*/ 363 h 36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41" h="363">
                <a:moveTo>
                  <a:pt x="0" y="363"/>
                </a:moveTo>
                <a:cubicBezTo>
                  <a:pt x="124" y="314"/>
                  <a:pt x="249" y="265"/>
                  <a:pt x="362" y="227"/>
                </a:cubicBezTo>
                <a:cubicBezTo>
                  <a:pt x="475" y="189"/>
                  <a:pt x="597" y="151"/>
                  <a:pt x="680" y="136"/>
                </a:cubicBezTo>
                <a:cubicBezTo>
                  <a:pt x="763" y="121"/>
                  <a:pt x="801" y="136"/>
                  <a:pt x="861" y="136"/>
                </a:cubicBezTo>
                <a:cubicBezTo>
                  <a:pt x="921" y="136"/>
                  <a:pt x="967" y="151"/>
                  <a:pt x="1043" y="136"/>
                </a:cubicBezTo>
                <a:cubicBezTo>
                  <a:pt x="1119" y="121"/>
                  <a:pt x="1202" y="68"/>
                  <a:pt x="1315" y="45"/>
                </a:cubicBezTo>
                <a:cubicBezTo>
                  <a:pt x="1428" y="22"/>
                  <a:pt x="1602" y="0"/>
                  <a:pt x="1723" y="0"/>
                </a:cubicBezTo>
                <a:cubicBezTo>
                  <a:pt x="1844" y="0"/>
                  <a:pt x="1942" y="22"/>
                  <a:pt x="2041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54" name="Freeform 22"/>
          <p:cNvSpPr>
            <a:spLocks/>
          </p:cNvSpPr>
          <p:nvPr/>
        </p:nvSpPr>
        <p:spPr bwMode="auto">
          <a:xfrm>
            <a:off x="5040313" y="1339850"/>
            <a:ext cx="6572250" cy="214313"/>
          </a:xfrm>
          <a:custGeom>
            <a:avLst/>
            <a:gdLst>
              <a:gd name="T0" fmla="*/ 0 w 2313"/>
              <a:gd name="T1" fmla="*/ 0 h 1678"/>
              <a:gd name="T2" fmla="*/ 2147483647 w 2313"/>
              <a:gd name="T3" fmla="*/ 2147483647 h 1678"/>
              <a:gd name="T4" fmla="*/ 2147483647 w 2313"/>
              <a:gd name="T5" fmla="*/ 2147483647 h 1678"/>
              <a:gd name="T6" fmla="*/ 2147483647 w 2313"/>
              <a:gd name="T7" fmla="*/ 2147483647 h 1678"/>
              <a:gd name="T8" fmla="*/ 2147483647 w 2313"/>
              <a:gd name="T9" fmla="*/ 2147483647 h 1678"/>
              <a:gd name="T10" fmla="*/ 2147483647 w 2313"/>
              <a:gd name="T11" fmla="*/ 2147483647 h 1678"/>
              <a:gd name="T12" fmla="*/ 2147483647 w 2313"/>
              <a:gd name="T13" fmla="*/ 2147483647 h 1678"/>
              <a:gd name="T14" fmla="*/ 2147483647 w 2313"/>
              <a:gd name="T15" fmla="*/ 2147483647 h 1678"/>
              <a:gd name="T16" fmla="*/ 2147483647 w 2313"/>
              <a:gd name="T17" fmla="*/ 2147483647 h 1678"/>
              <a:gd name="T18" fmla="*/ 2147483647 w 2313"/>
              <a:gd name="T19" fmla="*/ 2147483647 h 16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313"/>
              <a:gd name="T31" fmla="*/ 0 h 1678"/>
              <a:gd name="T32" fmla="*/ 2313 w 2313"/>
              <a:gd name="T33" fmla="*/ 1678 h 167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313" h="1678">
                <a:moveTo>
                  <a:pt x="0" y="0"/>
                </a:moveTo>
                <a:cubicBezTo>
                  <a:pt x="136" y="34"/>
                  <a:pt x="272" y="68"/>
                  <a:pt x="363" y="91"/>
                </a:cubicBezTo>
                <a:cubicBezTo>
                  <a:pt x="454" y="114"/>
                  <a:pt x="461" y="98"/>
                  <a:pt x="544" y="136"/>
                </a:cubicBezTo>
                <a:cubicBezTo>
                  <a:pt x="627" y="174"/>
                  <a:pt x="741" y="265"/>
                  <a:pt x="862" y="318"/>
                </a:cubicBezTo>
                <a:cubicBezTo>
                  <a:pt x="983" y="371"/>
                  <a:pt x="1157" y="379"/>
                  <a:pt x="1270" y="454"/>
                </a:cubicBezTo>
                <a:cubicBezTo>
                  <a:pt x="1383" y="529"/>
                  <a:pt x="1451" y="680"/>
                  <a:pt x="1542" y="771"/>
                </a:cubicBezTo>
                <a:cubicBezTo>
                  <a:pt x="1633" y="862"/>
                  <a:pt x="1731" y="915"/>
                  <a:pt x="1814" y="998"/>
                </a:cubicBezTo>
                <a:cubicBezTo>
                  <a:pt x="1897" y="1081"/>
                  <a:pt x="1981" y="1187"/>
                  <a:pt x="2041" y="1270"/>
                </a:cubicBezTo>
                <a:cubicBezTo>
                  <a:pt x="2101" y="1353"/>
                  <a:pt x="2132" y="1429"/>
                  <a:pt x="2177" y="1497"/>
                </a:cubicBezTo>
                <a:cubicBezTo>
                  <a:pt x="2222" y="1565"/>
                  <a:pt x="2267" y="1621"/>
                  <a:pt x="2313" y="167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55" name="Freeform 24"/>
          <p:cNvSpPr>
            <a:spLocks/>
          </p:cNvSpPr>
          <p:nvPr/>
        </p:nvSpPr>
        <p:spPr bwMode="auto">
          <a:xfrm>
            <a:off x="5254625" y="1625600"/>
            <a:ext cx="6357938" cy="198438"/>
          </a:xfrm>
          <a:custGeom>
            <a:avLst/>
            <a:gdLst>
              <a:gd name="T0" fmla="*/ 0 w 2313"/>
              <a:gd name="T1" fmla="*/ 0 h 1678"/>
              <a:gd name="T2" fmla="*/ 2147483647 w 2313"/>
              <a:gd name="T3" fmla="*/ 2147483647 h 1678"/>
              <a:gd name="T4" fmla="*/ 2147483647 w 2313"/>
              <a:gd name="T5" fmla="*/ 2147483647 h 1678"/>
              <a:gd name="T6" fmla="*/ 2147483647 w 2313"/>
              <a:gd name="T7" fmla="*/ 2147483647 h 1678"/>
              <a:gd name="T8" fmla="*/ 2147483647 w 2313"/>
              <a:gd name="T9" fmla="*/ 2147483647 h 1678"/>
              <a:gd name="T10" fmla="*/ 2147483647 w 2313"/>
              <a:gd name="T11" fmla="*/ 2147483647 h 1678"/>
              <a:gd name="T12" fmla="*/ 2147483647 w 2313"/>
              <a:gd name="T13" fmla="*/ 2147483647 h 1678"/>
              <a:gd name="T14" fmla="*/ 2147483647 w 2313"/>
              <a:gd name="T15" fmla="*/ 2147483647 h 1678"/>
              <a:gd name="T16" fmla="*/ 2147483647 w 2313"/>
              <a:gd name="T17" fmla="*/ 2147483647 h 1678"/>
              <a:gd name="T18" fmla="*/ 2147483647 w 2313"/>
              <a:gd name="T19" fmla="*/ 2147483647 h 16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313"/>
              <a:gd name="T31" fmla="*/ 0 h 1678"/>
              <a:gd name="T32" fmla="*/ 2313 w 2313"/>
              <a:gd name="T33" fmla="*/ 1678 h 167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313" h="1678">
                <a:moveTo>
                  <a:pt x="0" y="0"/>
                </a:moveTo>
                <a:cubicBezTo>
                  <a:pt x="136" y="34"/>
                  <a:pt x="272" y="68"/>
                  <a:pt x="363" y="91"/>
                </a:cubicBezTo>
                <a:cubicBezTo>
                  <a:pt x="454" y="114"/>
                  <a:pt x="461" y="98"/>
                  <a:pt x="544" y="136"/>
                </a:cubicBezTo>
                <a:cubicBezTo>
                  <a:pt x="627" y="174"/>
                  <a:pt x="741" y="265"/>
                  <a:pt x="862" y="318"/>
                </a:cubicBezTo>
                <a:cubicBezTo>
                  <a:pt x="983" y="371"/>
                  <a:pt x="1157" y="379"/>
                  <a:pt x="1270" y="454"/>
                </a:cubicBezTo>
                <a:cubicBezTo>
                  <a:pt x="1383" y="529"/>
                  <a:pt x="1451" y="680"/>
                  <a:pt x="1542" y="771"/>
                </a:cubicBezTo>
                <a:cubicBezTo>
                  <a:pt x="1633" y="862"/>
                  <a:pt x="1731" y="915"/>
                  <a:pt x="1814" y="998"/>
                </a:cubicBezTo>
                <a:cubicBezTo>
                  <a:pt x="1897" y="1081"/>
                  <a:pt x="1981" y="1187"/>
                  <a:pt x="2041" y="1270"/>
                </a:cubicBezTo>
                <a:cubicBezTo>
                  <a:pt x="2101" y="1353"/>
                  <a:pt x="2132" y="1429"/>
                  <a:pt x="2177" y="1497"/>
                </a:cubicBezTo>
                <a:cubicBezTo>
                  <a:pt x="2222" y="1565"/>
                  <a:pt x="2267" y="1621"/>
                  <a:pt x="2313" y="167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56" name="Freeform 25"/>
          <p:cNvSpPr>
            <a:spLocks/>
          </p:cNvSpPr>
          <p:nvPr/>
        </p:nvSpPr>
        <p:spPr bwMode="auto">
          <a:xfrm>
            <a:off x="4826000" y="1625600"/>
            <a:ext cx="785813" cy="4000500"/>
          </a:xfrm>
          <a:custGeom>
            <a:avLst/>
            <a:gdLst>
              <a:gd name="T0" fmla="*/ 2147483647 w 553"/>
              <a:gd name="T1" fmla="*/ 0 h 1588"/>
              <a:gd name="T2" fmla="*/ 2147483647 w 553"/>
              <a:gd name="T3" fmla="*/ 2147483647 h 1588"/>
              <a:gd name="T4" fmla="*/ 2147483647 w 553"/>
              <a:gd name="T5" fmla="*/ 2147483647 h 1588"/>
              <a:gd name="T6" fmla="*/ 2147483647 w 553"/>
              <a:gd name="T7" fmla="*/ 2147483647 h 1588"/>
              <a:gd name="T8" fmla="*/ 2147483647 w 553"/>
              <a:gd name="T9" fmla="*/ 2147483647 h 1588"/>
              <a:gd name="T10" fmla="*/ 2147483647 w 553"/>
              <a:gd name="T11" fmla="*/ 2147483647 h 1588"/>
              <a:gd name="T12" fmla="*/ 2147483647 w 553"/>
              <a:gd name="T13" fmla="*/ 2147483647 h 1588"/>
              <a:gd name="T14" fmla="*/ 2147483647 w 553"/>
              <a:gd name="T15" fmla="*/ 2147483647 h 1588"/>
              <a:gd name="T16" fmla="*/ 0 w 553"/>
              <a:gd name="T17" fmla="*/ 2147483647 h 158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3"/>
              <a:gd name="T28" fmla="*/ 0 h 1588"/>
              <a:gd name="T29" fmla="*/ 553 w 553"/>
              <a:gd name="T30" fmla="*/ 1588 h 158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3" h="1588">
                <a:moveTo>
                  <a:pt x="318" y="0"/>
                </a:moveTo>
                <a:cubicBezTo>
                  <a:pt x="329" y="106"/>
                  <a:pt x="340" y="212"/>
                  <a:pt x="363" y="273"/>
                </a:cubicBezTo>
                <a:cubicBezTo>
                  <a:pt x="386" y="334"/>
                  <a:pt x="424" y="303"/>
                  <a:pt x="454" y="363"/>
                </a:cubicBezTo>
                <a:cubicBezTo>
                  <a:pt x="484" y="423"/>
                  <a:pt x="537" y="567"/>
                  <a:pt x="545" y="635"/>
                </a:cubicBezTo>
                <a:cubicBezTo>
                  <a:pt x="553" y="703"/>
                  <a:pt x="529" y="695"/>
                  <a:pt x="499" y="771"/>
                </a:cubicBezTo>
                <a:cubicBezTo>
                  <a:pt x="469" y="847"/>
                  <a:pt x="401" y="998"/>
                  <a:pt x="363" y="1089"/>
                </a:cubicBezTo>
                <a:cubicBezTo>
                  <a:pt x="325" y="1180"/>
                  <a:pt x="302" y="1263"/>
                  <a:pt x="272" y="1316"/>
                </a:cubicBezTo>
                <a:cubicBezTo>
                  <a:pt x="242" y="1369"/>
                  <a:pt x="227" y="1362"/>
                  <a:pt x="182" y="1407"/>
                </a:cubicBezTo>
                <a:cubicBezTo>
                  <a:pt x="137" y="1452"/>
                  <a:pt x="30" y="1558"/>
                  <a:pt x="0" y="15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57" name="Freeform 30"/>
          <p:cNvSpPr>
            <a:spLocks/>
          </p:cNvSpPr>
          <p:nvPr/>
        </p:nvSpPr>
        <p:spPr bwMode="auto">
          <a:xfrm rot="-10057095">
            <a:off x="119063" y="1992313"/>
            <a:ext cx="1563687" cy="1287462"/>
          </a:xfrm>
          <a:custGeom>
            <a:avLst/>
            <a:gdLst>
              <a:gd name="T0" fmla="*/ 0 w 1036"/>
              <a:gd name="T1" fmla="*/ 0 h 1679"/>
              <a:gd name="T2" fmla="*/ 2147483647 w 1036"/>
              <a:gd name="T3" fmla="*/ 2147483647 h 1679"/>
              <a:gd name="T4" fmla="*/ 2147483647 w 1036"/>
              <a:gd name="T5" fmla="*/ 2147483647 h 1679"/>
              <a:gd name="T6" fmla="*/ 2147483647 w 1036"/>
              <a:gd name="T7" fmla="*/ 2147483647 h 1679"/>
              <a:gd name="T8" fmla="*/ 2147483647 w 1036"/>
              <a:gd name="T9" fmla="*/ 2147483647 h 1679"/>
              <a:gd name="T10" fmla="*/ 2147483647 w 1036"/>
              <a:gd name="T11" fmla="*/ 2147483647 h 1679"/>
              <a:gd name="T12" fmla="*/ 2147483647 w 1036"/>
              <a:gd name="T13" fmla="*/ 2147483647 h 1679"/>
              <a:gd name="T14" fmla="*/ 2147483647 w 1036"/>
              <a:gd name="T15" fmla="*/ 2147483647 h 1679"/>
              <a:gd name="T16" fmla="*/ 2147483647 w 1036"/>
              <a:gd name="T17" fmla="*/ 2147483647 h 1679"/>
              <a:gd name="T18" fmla="*/ 2147483647 w 1036"/>
              <a:gd name="T19" fmla="*/ 2147483647 h 1679"/>
              <a:gd name="T20" fmla="*/ 2147483647 w 1036"/>
              <a:gd name="T21" fmla="*/ 2147483647 h 167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036"/>
              <a:gd name="T34" fmla="*/ 0 h 1679"/>
              <a:gd name="T35" fmla="*/ 1036 w 1036"/>
              <a:gd name="T36" fmla="*/ 1679 h 167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036" h="1679">
                <a:moveTo>
                  <a:pt x="0" y="0"/>
                </a:moveTo>
                <a:cubicBezTo>
                  <a:pt x="15" y="61"/>
                  <a:pt x="30" y="122"/>
                  <a:pt x="45" y="182"/>
                </a:cubicBezTo>
                <a:cubicBezTo>
                  <a:pt x="60" y="242"/>
                  <a:pt x="68" y="310"/>
                  <a:pt x="91" y="363"/>
                </a:cubicBezTo>
                <a:cubicBezTo>
                  <a:pt x="114" y="416"/>
                  <a:pt x="143" y="461"/>
                  <a:pt x="181" y="499"/>
                </a:cubicBezTo>
                <a:cubicBezTo>
                  <a:pt x="219" y="537"/>
                  <a:pt x="271" y="567"/>
                  <a:pt x="317" y="590"/>
                </a:cubicBezTo>
                <a:cubicBezTo>
                  <a:pt x="363" y="613"/>
                  <a:pt x="409" y="597"/>
                  <a:pt x="454" y="635"/>
                </a:cubicBezTo>
                <a:cubicBezTo>
                  <a:pt x="499" y="673"/>
                  <a:pt x="560" y="741"/>
                  <a:pt x="590" y="817"/>
                </a:cubicBezTo>
                <a:cubicBezTo>
                  <a:pt x="620" y="893"/>
                  <a:pt x="605" y="1006"/>
                  <a:pt x="635" y="1089"/>
                </a:cubicBezTo>
                <a:cubicBezTo>
                  <a:pt x="665" y="1172"/>
                  <a:pt x="711" y="1256"/>
                  <a:pt x="771" y="1316"/>
                </a:cubicBezTo>
                <a:cubicBezTo>
                  <a:pt x="831" y="1376"/>
                  <a:pt x="960" y="1392"/>
                  <a:pt x="998" y="1452"/>
                </a:cubicBezTo>
                <a:cubicBezTo>
                  <a:pt x="1036" y="1512"/>
                  <a:pt x="1013" y="1641"/>
                  <a:pt x="998" y="1679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58" name="Freeform 54"/>
          <p:cNvSpPr>
            <a:spLocks/>
          </p:cNvSpPr>
          <p:nvPr/>
        </p:nvSpPr>
        <p:spPr bwMode="auto">
          <a:xfrm rot="5400000" flipV="1">
            <a:off x="5218903" y="4447387"/>
            <a:ext cx="1214445" cy="4000529"/>
          </a:xfrm>
          <a:custGeom>
            <a:avLst/>
            <a:gdLst>
              <a:gd name="T0" fmla="*/ 0 w 2858"/>
              <a:gd name="T1" fmla="*/ 2147483647 h 567"/>
              <a:gd name="T2" fmla="*/ 2147483647 w 2858"/>
              <a:gd name="T3" fmla="*/ 2147483647 h 567"/>
              <a:gd name="T4" fmla="*/ 2147483647 w 2858"/>
              <a:gd name="T5" fmla="*/ 2147483647 h 567"/>
              <a:gd name="T6" fmla="*/ 2147483647 w 2858"/>
              <a:gd name="T7" fmla="*/ 2147483647 h 567"/>
              <a:gd name="T8" fmla="*/ 2147483647 w 2858"/>
              <a:gd name="T9" fmla="*/ 2147483647 h 567"/>
              <a:gd name="T10" fmla="*/ 2147483647 w 2858"/>
              <a:gd name="T11" fmla="*/ 2147483647 h 56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58"/>
              <a:gd name="T19" fmla="*/ 0 h 567"/>
              <a:gd name="T20" fmla="*/ 2858 w 2858"/>
              <a:gd name="T21" fmla="*/ 567 h 56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58" h="567">
                <a:moveTo>
                  <a:pt x="0" y="15"/>
                </a:moveTo>
                <a:cubicBezTo>
                  <a:pt x="336" y="7"/>
                  <a:pt x="673" y="0"/>
                  <a:pt x="862" y="60"/>
                </a:cubicBezTo>
                <a:cubicBezTo>
                  <a:pt x="1051" y="120"/>
                  <a:pt x="1036" y="301"/>
                  <a:pt x="1134" y="377"/>
                </a:cubicBezTo>
                <a:cubicBezTo>
                  <a:pt x="1232" y="453"/>
                  <a:pt x="1293" y="483"/>
                  <a:pt x="1452" y="513"/>
                </a:cubicBezTo>
                <a:cubicBezTo>
                  <a:pt x="1611" y="543"/>
                  <a:pt x="1853" y="551"/>
                  <a:pt x="2087" y="559"/>
                </a:cubicBezTo>
                <a:cubicBezTo>
                  <a:pt x="2321" y="567"/>
                  <a:pt x="2745" y="559"/>
                  <a:pt x="2858" y="559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59" name="Freeform 85"/>
          <p:cNvSpPr>
            <a:spLocks/>
          </p:cNvSpPr>
          <p:nvPr/>
        </p:nvSpPr>
        <p:spPr bwMode="auto">
          <a:xfrm>
            <a:off x="5611813" y="3268663"/>
            <a:ext cx="2143125" cy="539750"/>
          </a:xfrm>
          <a:custGeom>
            <a:avLst/>
            <a:gdLst>
              <a:gd name="T0" fmla="*/ 0 w 317"/>
              <a:gd name="T1" fmla="*/ 0 h 151"/>
              <a:gd name="T2" fmla="*/ 2147483647 w 317"/>
              <a:gd name="T3" fmla="*/ 2147483647 h 151"/>
              <a:gd name="T4" fmla="*/ 2147483647 w 317"/>
              <a:gd name="T5" fmla="*/ 2147483647 h 151"/>
              <a:gd name="T6" fmla="*/ 2147483647 w 317"/>
              <a:gd name="T7" fmla="*/ 2147483647 h 151"/>
              <a:gd name="T8" fmla="*/ 0 60000 65536"/>
              <a:gd name="T9" fmla="*/ 0 60000 65536"/>
              <a:gd name="T10" fmla="*/ 0 60000 65536"/>
              <a:gd name="T11" fmla="*/ 0 60000 65536"/>
              <a:gd name="T12" fmla="*/ 0 w 317"/>
              <a:gd name="T13" fmla="*/ 0 h 151"/>
              <a:gd name="T14" fmla="*/ 317 w 317"/>
              <a:gd name="T15" fmla="*/ 151 h 1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7" h="151">
                <a:moveTo>
                  <a:pt x="0" y="0"/>
                </a:moveTo>
                <a:cubicBezTo>
                  <a:pt x="33" y="11"/>
                  <a:pt x="67" y="22"/>
                  <a:pt x="90" y="45"/>
                </a:cubicBezTo>
                <a:cubicBezTo>
                  <a:pt x="113" y="68"/>
                  <a:pt x="98" y="121"/>
                  <a:pt x="136" y="136"/>
                </a:cubicBezTo>
                <a:cubicBezTo>
                  <a:pt x="174" y="151"/>
                  <a:pt x="245" y="143"/>
                  <a:pt x="317" y="13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60" name="Rectangle 87"/>
          <p:cNvSpPr>
            <a:spLocks noChangeArrowheads="1"/>
          </p:cNvSpPr>
          <p:nvPr/>
        </p:nvSpPr>
        <p:spPr bwMode="auto">
          <a:xfrm rot="1522452">
            <a:off x="5683250" y="3411538"/>
            <a:ext cx="857250" cy="2143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11932" tIns="55966" rIns="111932" bIns="55966" anchor="ctr"/>
          <a:lstStyle/>
          <a:p>
            <a:r>
              <a:rPr lang="en-US" sz="600" b="1"/>
              <a:t>Jl. ERY SUPARDJAN</a:t>
            </a:r>
          </a:p>
        </p:txBody>
      </p:sp>
      <p:sp>
        <p:nvSpPr>
          <p:cNvPr id="2061" name="Rectangle 88"/>
          <p:cNvSpPr>
            <a:spLocks noChangeArrowheads="1"/>
          </p:cNvSpPr>
          <p:nvPr/>
        </p:nvSpPr>
        <p:spPr bwMode="auto">
          <a:xfrm rot="-5400000">
            <a:off x="11251406" y="1439070"/>
            <a:ext cx="714375" cy="373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11932" tIns="55966" rIns="111932" bIns="55966" anchor="ctr"/>
          <a:lstStyle/>
          <a:p>
            <a:pPr algn="ctr"/>
            <a:r>
              <a:rPr lang="en-US" sz="800" b="1"/>
              <a:t>JEMBATAN</a:t>
            </a:r>
          </a:p>
        </p:txBody>
      </p:sp>
      <p:sp>
        <p:nvSpPr>
          <p:cNvPr id="2062" name="Freeform 95"/>
          <p:cNvSpPr>
            <a:spLocks/>
          </p:cNvSpPr>
          <p:nvPr/>
        </p:nvSpPr>
        <p:spPr bwMode="auto">
          <a:xfrm rot="5104259">
            <a:off x="9659937" y="2759076"/>
            <a:ext cx="2314575" cy="355600"/>
          </a:xfrm>
          <a:custGeom>
            <a:avLst/>
            <a:gdLst>
              <a:gd name="T0" fmla="*/ 0 w 424"/>
              <a:gd name="T1" fmla="*/ 2147483647 h 233"/>
              <a:gd name="T2" fmla="*/ 2147483647 w 424"/>
              <a:gd name="T3" fmla="*/ 2147483647 h 233"/>
              <a:gd name="T4" fmla="*/ 2147483647 w 424"/>
              <a:gd name="T5" fmla="*/ 2147483647 h 233"/>
              <a:gd name="T6" fmla="*/ 2147483647 w 424"/>
              <a:gd name="T7" fmla="*/ 2147483647 h 233"/>
              <a:gd name="T8" fmla="*/ 0 60000 65536"/>
              <a:gd name="T9" fmla="*/ 0 60000 65536"/>
              <a:gd name="T10" fmla="*/ 0 60000 65536"/>
              <a:gd name="T11" fmla="*/ 0 60000 65536"/>
              <a:gd name="T12" fmla="*/ 0 w 424"/>
              <a:gd name="T13" fmla="*/ 0 h 233"/>
              <a:gd name="T14" fmla="*/ 424 w 424"/>
              <a:gd name="T15" fmla="*/ 233 h 2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4" h="233">
                <a:moveTo>
                  <a:pt x="0" y="52"/>
                </a:moveTo>
                <a:cubicBezTo>
                  <a:pt x="125" y="26"/>
                  <a:pt x="250" y="0"/>
                  <a:pt x="318" y="7"/>
                </a:cubicBezTo>
                <a:cubicBezTo>
                  <a:pt x="386" y="14"/>
                  <a:pt x="394" y="59"/>
                  <a:pt x="409" y="97"/>
                </a:cubicBezTo>
                <a:cubicBezTo>
                  <a:pt x="424" y="135"/>
                  <a:pt x="409" y="203"/>
                  <a:pt x="409" y="23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63" name="Freeform 98"/>
          <p:cNvSpPr>
            <a:spLocks/>
          </p:cNvSpPr>
          <p:nvPr/>
        </p:nvSpPr>
        <p:spPr bwMode="auto">
          <a:xfrm>
            <a:off x="6897688" y="5483225"/>
            <a:ext cx="144462" cy="238125"/>
          </a:xfrm>
          <a:custGeom>
            <a:avLst/>
            <a:gdLst>
              <a:gd name="T0" fmla="*/ 2147483647 w 52"/>
              <a:gd name="T1" fmla="*/ 0 h 181"/>
              <a:gd name="T2" fmla="*/ 2147483647 w 52"/>
              <a:gd name="T3" fmla="*/ 2147483647 h 181"/>
              <a:gd name="T4" fmla="*/ 2147483647 w 52"/>
              <a:gd name="T5" fmla="*/ 2147483647 h 181"/>
              <a:gd name="T6" fmla="*/ 0 60000 65536"/>
              <a:gd name="T7" fmla="*/ 0 60000 65536"/>
              <a:gd name="T8" fmla="*/ 0 60000 65536"/>
              <a:gd name="T9" fmla="*/ 0 w 52"/>
              <a:gd name="T10" fmla="*/ 0 h 181"/>
              <a:gd name="T11" fmla="*/ 52 w 52"/>
              <a:gd name="T12" fmla="*/ 181 h 1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2" h="181">
                <a:moveTo>
                  <a:pt x="52" y="0"/>
                </a:moveTo>
                <a:cubicBezTo>
                  <a:pt x="33" y="30"/>
                  <a:pt x="14" y="61"/>
                  <a:pt x="7" y="91"/>
                </a:cubicBezTo>
                <a:cubicBezTo>
                  <a:pt x="0" y="121"/>
                  <a:pt x="3" y="151"/>
                  <a:pt x="7" y="18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64" name="Text Box 120"/>
          <p:cNvSpPr txBox="1">
            <a:spLocks noChangeArrowheads="1"/>
          </p:cNvSpPr>
          <p:nvPr/>
        </p:nvSpPr>
        <p:spPr bwMode="auto">
          <a:xfrm rot="-5400000">
            <a:off x="-821531" y="2245519"/>
            <a:ext cx="202565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600"/>
              <a:t>Kel. Gunung Kelua</a:t>
            </a:r>
            <a:endParaRPr lang="id-ID" sz="1600"/>
          </a:p>
        </p:txBody>
      </p:sp>
      <p:sp>
        <p:nvSpPr>
          <p:cNvPr id="2065" name="Text Box 121"/>
          <p:cNvSpPr txBox="1">
            <a:spLocks noChangeArrowheads="1"/>
          </p:cNvSpPr>
          <p:nvPr/>
        </p:nvSpPr>
        <p:spPr bwMode="auto">
          <a:xfrm rot="-5400000">
            <a:off x="10431463" y="4894263"/>
            <a:ext cx="24733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600"/>
              <a:t>Sungai Karang Mumus</a:t>
            </a:r>
            <a:endParaRPr lang="id-ID" sz="1600"/>
          </a:p>
        </p:txBody>
      </p:sp>
      <p:sp>
        <p:nvSpPr>
          <p:cNvPr id="2066" name="Text Box 122"/>
          <p:cNvSpPr txBox="1">
            <a:spLocks noChangeArrowheads="1"/>
          </p:cNvSpPr>
          <p:nvPr/>
        </p:nvSpPr>
        <p:spPr bwMode="auto">
          <a:xfrm>
            <a:off x="8469313" y="6126163"/>
            <a:ext cx="782637" cy="3032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200"/>
              <a:t>UNMUL</a:t>
            </a:r>
            <a:endParaRPr lang="id-ID" sz="1200"/>
          </a:p>
        </p:txBody>
      </p:sp>
      <p:sp>
        <p:nvSpPr>
          <p:cNvPr id="2067" name="Text Box 124"/>
          <p:cNvSpPr txBox="1">
            <a:spLocks noChangeArrowheads="1"/>
          </p:cNvSpPr>
          <p:nvPr/>
        </p:nvSpPr>
        <p:spPr bwMode="auto">
          <a:xfrm>
            <a:off x="9183688" y="2697163"/>
            <a:ext cx="72231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000"/>
              <a:t>RT. 27</a:t>
            </a:r>
            <a:endParaRPr lang="id-ID" sz="1000"/>
          </a:p>
        </p:txBody>
      </p:sp>
      <p:sp>
        <p:nvSpPr>
          <p:cNvPr id="2068" name="Text Box 125"/>
          <p:cNvSpPr txBox="1">
            <a:spLocks noChangeArrowheads="1"/>
          </p:cNvSpPr>
          <p:nvPr/>
        </p:nvSpPr>
        <p:spPr bwMode="auto">
          <a:xfrm>
            <a:off x="8540750" y="4697413"/>
            <a:ext cx="62071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 02</a:t>
            </a:r>
            <a:endParaRPr lang="id-ID" sz="1000"/>
          </a:p>
        </p:txBody>
      </p:sp>
      <p:sp>
        <p:nvSpPr>
          <p:cNvPr id="2069" name="Text Box 127"/>
          <p:cNvSpPr txBox="1">
            <a:spLocks noChangeArrowheads="1"/>
          </p:cNvSpPr>
          <p:nvPr/>
        </p:nvSpPr>
        <p:spPr bwMode="auto">
          <a:xfrm>
            <a:off x="3111500" y="1268413"/>
            <a:ext cx="1319213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200"/>
              <a:t>Jl. Aw. Syahrani</a:t>
            </a:r>
            <a:endParaRPr lang="id-ID" sz="1200"/>
          </a:p>
        </p:txBody>
      </p:sp>
      <p:sp>
        <p:nvSpPr>
          <p:cNvPr id="2070" name="Text Box 129"/>
          <p:cNvSpPr txBox="1">
            <a:spLocks noChangeArrowheads="1"/>
          </p:cNvSpPr>
          <p:nvPr/>
        </p:nvSpPr>
        <p:spPr bwMode="auto">
          <a:xfrm>
            <a:off x="5754688" y="2411413"/>
            <a:ext cx="858837" cy="62706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algn="ctr" defTabSz="1171575"/>
            <a:r>
              <a:rPr lang="en-US" sz="1100"/>
              <a:t>Stadion Madya Sempaja</a:t>
            </a:r>
            <a:endParaRPr lang="id-ID" sz="1100"/>
          </a:p>
        </p:txBody>
      </p:sp>
      <p:sp>
        <p:nvSpPr>
          <p:cNvPr id="2071" name="Freeform 139"/>
          <p:cNvSpPr>
            <a:spLocks/>
          </p:cNvSpPr>
          <p:nvPr/>
        </p:nvSpPr>
        <p:spPr bwMode="auto">
          <a:xfrm>
            <a:off x="2947988" y="1658938"/>
            <a:ext cx="1806575" cy="787400"/>
          </a:xfrm>
          <a:custGeom>
            <a:avLst/>
            <a:gdLst>
              <a:gd name="T0" fmla="*/ 2147483647 w 1050"/>
              <a:gd name="T1" fmla="*/ 0 h 681"/>
              <a:gd name="T2" fmla="*/ 2147483647 w 1050"/>
              <a:gd name="T3" fmla="*/ 2147483647 h 681"/>
              <a:gd name="T4" fmla="*/ 2147483647 w 1050"/>
              <a:gd name="T5" fmla="*/ 2147483647 h 681"/>
              <a:gd name="T6" fmla="*/ 2147483647 w 1050"/>
              <a:gd name="T7" fmla="*/ 2147483647 h 681"/>
              <a:gd name="T8" fmla="*/ 2147483647 w 1050"/>
              <a:gd name="T9" fmla="*/ 2147483647 h 681"/>
              <a:gd name="T10" fmla="*/ 2147483647 w 1050"/>
              <a:gd name="T11" fmla="*/ 2147483647 h 681"/>
              <a:gd name="T12" fmla="*/ 2147483647 w 1050"/>
              <a:gd name="T13" fmla="*/ 2147483647 h 681"/>
              <a:gd name="T14" fmla="*/ 2147483647 w 1050"/>
              <a:gd name="T15" fmla="*/ 2147483647 h 681"/>
              <a:gd name="T16" fmla="*/ 2147483647 w 1050"/>
              <a:gd name="T17" fmla="*/ 2147483647 h 681"/>
              <a:gd name="T18" fmla="*/ 2147483647 w 1050"/>
              <a:gd name="T19" fmla="*/ 2147483647 h 68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50"/>
              <a:gd name="T31" fmla="*/ 0 h 681"/>
              <a:gd name="T32" fmla="*/ 1050 w 1050"/>
              <a:gd name="T33" fmla="*/ 681 h 68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50" h="681">
                <a:moveTo>
                  <a:pt x="7" y="0"/>
                </a:moveTo>
                <a:cubicBezTo>
                  <a:pt x="7" y="23"/>
                  <a:pt x="7" y="46"/>
                  <a:pt x="7" y="91"/>
                </a:cubicBezTo>
                <a:cubicBezTo>
                  <a:pt x="7" y="136"/>
                  <a:pt x="0" y="220"/>
                  <a:pt x="7" y="273"/>
                </a:cubicBezTo>
                <a:cubicBezTo>
                  <a:pt x="14" y="326"/>
                  <a:pt x="29" y="356"/>
                  <a:pt x="52" y="409"/>
                </a:cubicBezTo>
                <a:cubicBezTo>
                  <a:pt x="75" y="462"/>
                  <a:pt x="83" y="545"/>
                  <a:pt x="143" y="590"/>
                </a:cubicBezTo>
                <a:cubicBezTo>
                  <a:pt x="203" y="635"/>
                  <a:pt x="332" y="681"/>
                  <a:pt x="415" y="681"/>
                </a:cubicBezTo>
                <a:cubicBezTo>
                  <a:pt x="498" y="681"/>
                  <a:pt x="574" y="605"/>
                  <a:pt x="642" y="590"/>
                </a:cubicBezTo>
                <a:cubicBezTo>
                  <a:pt x="710" y="575"/>
                  <a:pt x="778" y="590"/>
                  <a:pt x="823" y="590"/>
                </a:cubicBezTo>
                <a:cubicBezTo>
                  <a:pt x="868" y="590"/>
                  <a:pt x="876" y="583"/>
                  <a:pt x="914" y="590"/>
                </a:cubicBezTo>
                <a:cubicBezTo>
                  <a:pt x="952" y="597"/>
                  <a:pt x="1001" y="616"/>
                  <a:pt x="1050" y="63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72" name="Freeform 141"/>
          <p:cNvSpPr>
            <a:spLocks/>
          </p:cNvSpPr>
          <p:nvPr/>
        </p:nvSpPr>
        <p:spPr bwMode="auto">
          <a:xfrm rot="423931">
            <a:off x="4610100" y="3629025"/>
            <a:ext cx="504825" cy="46038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73" name="Freeform 144"/>
          <p:cNvSpPr>
            <a:spLocks/>
          </p:cNvSpPr>
          <p:nvPr/>
        </p:nvSpPr>
        <p:spPr bwMode="auto">
          <a:xfrm>
            <a:off x="6326188" y="4483100"/>
            <a:ext cx="71437" cy="357188"/>
          </a:xfrm>
          <a:custGeom>
            <a:avLst/>
            <a:gdLst>
              <a:gd name="T0" fmla="*/ 2147483647 w 45"/>
              <a:gd name="T1" fmla="*/ 0 h 227"/>
              <a:gd name="T2" fmla="*/ 0 w 45"/>
              <a:gd name="T3" fmla="*/ 2147483647 h 227"/>
              <a:gd name="T4" fmla="*/ 0 60000 65536"/>
              <a:gd name="T5" fmla="*/ 0 60000 65536"/>
              <a:gd name="T6" fmla="*/ 0 w 45"/>
              <a:gd name="T7" fmla="*/ 0 h 227"/>
              <a:gd name="T8" fmla="*/ 45 w 45"/>
              <a:gd name="T9" fmla="*/ 227 h 22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" h="227">
                <a:moveTo>
                  <a:pt x="45" y="0"/>
                </a:moveTo>
                <a:cubicBezTo>
                  <a:pt x="26" y="94"/>
                  <a:pt x="7" y="189"/>
                  <a:pt x="0" y="22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74" name="Freeform 148"/>
          <p:cNvSpPr>
            <a:spLocks/>
          </p:cNvSpPr>
          <p:nvPr/>
        </p:nvSpPr>
        <p:spPr bwMode="auto">
          <a:xfrm>
            <a:off x="11414125" y="2411413"/>
            <a:ext cx="381000" cy="1587"/>
          </a:xfrm>
          <a:custGeom>
            <a:avLst/>
            <a:gdLst>
              <a:gd name="T0" fmla="*/ 0 w 137"/>
              <a:gd name="T1" fmla="*/ 0 h 1"/>
              <a:gd name="T2" fmla="*/ 2147483647 w 137"/>
              <a:gd name="T3" fmla="*/ 0 h 1"/>
              <a:gd name="T4" fmla="*/ 0 60000 65536"/>
              <a:gd name="T5" fmla="*/ 0 60000 65536"/>
              <a:gd name="T6" fmla="*/ 0 w 137"/>
              <a:gd name="T7" fmla="*/ 0 h 1"/>
              <a:gd name="T8" fmla="*/ 137 w 137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7" h="1">
                <a:moveTo>
                  <a:pt x="0" y="0"/>
                </a:moveTo>
                <a:cubicBezTo>
                  <a:pt x="57" y="0"/>
                  <a:pt x="114" y="0"/>
                  <a:pt x="137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75" name="Freeform 149"/>
          <p:cNvSpPr>
            <a:spLocks/>
          </p:cNvSpPr>
          <p:nvPr/>
        </p:nvSpPr>
        <p:spPr bwMode="auto">
          <a:xfrm rot="-5400000">
            <a:off x="8899525" y="4624388"/>
            <a:ext cx="5608638" cy="182562"/>
          </a:xfrm>
          <a:custGeom>
            <a:avLst/>
            <a:gdLst>
              <a:gd name="T0" fmla="*/ 0 w 499"/>
              <a:gd name="T1" fmla="*/ 0 h 45"/>
              <a:gd name="T2" fmla="*/ 2147483647 w 499"/>
              <a:gd name="T3" fmla="*/ 2147483647 h 45"/>
              <a:gd name="T4" fmla="*/ 2147483647 w 499"/>
              <a:gd name="T5" fmla="*/ 0 h 45"/>
              <a:gd name="T6" fmla="*/ 0 60000 65536"/>
              <a:gd name="T7" fmla="*/ 0 60000 65536"/>
              <a:gd name="T8" fmla="*/ 0 60000 65536"/>
              <a:gd name="T9" fmla="*/ 0 w 499"/>
              <a:gd name="T10" fmla="*/ 0 h 45"/>
              <a:gd name="T11" fmla="*/ 499 w 499"/>
              <a:gd name="T12" fmla="*/ 45 h 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45">
                <a:moveTo>
                  <a:pt x="0" y="0"/>
                </a:moveTo>
                <a:cubicBezTo>
                  <a:pt x="49" y="22"/>
                  <a:pt x="99" y="45"/>
                  <a:pt x="182" y="45"/>
                </a:cubicBezTo>
                <a:cubicBezTo>
                  <a:pt x="265" y="45"/>
                  <a:pt x="382" y="22"/>
                  <a:pt x="499" y="0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76" name="Rectangle 151"/>
          <p:cNvSpPr>
            <a:spLocks noChangeArrowheads="1"/>
          </p:cNvSpPr>
          <p:nvPr/>
        </p:nvSpPr>
        <p:spPr bwMode="auto">
          <a:xfrm>
            <a:off x="3540125" y="4983163"/>
            <a:ext cx="1000125" cy="214312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11932" tIns="55966" rIns="111932" bIns="55966" anchor="ctr"/>
          <a:lstStyle/>
          <a:p>
            <a:r>
              <a:rPr lang="en-US" sz="1000"/>
              <a:t>WIDYAGAMA</a:t>
            </a:r>
          </a:p>
        </p:txBody>
      </p:sp>
      <p:sp>
        <p:nvSpPr>
          <p:cNvPr id="2077" name="Text Box 152"/>
          <p:cNvSpPr txBox="1">
            <a:spLocks noChangeArrowheads="1"/>
          </p:cNvSpPr>
          <p:nvPr/>
        </p:nvSpPr>
        <p:spPr bwMode="auto">
          <a:xfrm rot="400765">
            <a:off x="5483225" y="5765800"/>
            <a:ext cx="11779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200"/>
              <a:t>   Jl. Pramuka</a:t>
            </a:r>
            <a:endParaRPr lang="id-ID" sz="1200"/>
          </a:p>
        </p:txBody>
      </p:sp>
      <p:sp>
        <p:nvSpPr>
          <p:cNvPr id="2078" name="Text Box 153"/>
          <p:cNvSpPr txBox="1">
            <a:spLocks noChangeArrowheads="1"/>
          </p:cNvSpPr>
          <p:nvPr/>
        </p:nvSpPr>
        <p:spPr bwMode="auto">
          <a:xfrm>
            <a:off x="5754688" y="1339850"/>
            <a:ext cx="1892300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200"/>
              <a:t>Jl. PM. Noor</a:t>
            </a:r>
            <a:endParaRPr lang="id-ID" sz="1200"/>
          </a:p>
        </p:txBody>
      </p:sp>
      <p:sp>
        <p:nvSpPr>
          <p:cNvPr id="2079" name="Text Box 155"/>
          <p:cNvSpPr txBox="1">
            <a:spLocks noChangeArrowheads="1"/>
          </p:cNvSpPr>
          <p:nvPr/>
        </p:nvSpPr>
        <p:spPr bwMode="auto">
          <a:xfrm>
            <a:off x="4111625" y="1697038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RT.24</a:t>
            </a:r>
            <a:endParaRPr lang="id-ID" sz="1000"/>
          </a:p>
        </p:txBody>
      </p:sp>
      <p:sp>
        <p:nvSpPr>
          <p:cNvPr id="2080" name="Text Box 156"/>
          <p:cNvSpPr txBox="1">
            <a:spLocks noChangeArrowheads="1"/>
          </p:cNvSpPr>
          <p:nvPr/>
        </p:nvSpPr>
        <p:spPr bwMode="auto">
          <a:xfrm>
            <a:off x="4183063" y="1911350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RT.14</a:t>
            </a:r>
            <a:endParaRPr lang="id-ID" sz="1000"/>
          </a:p>
        </p:txBody>
      </p:sp>
      <p:sp>
        <p:nvSpPr>
          <p:cNvPr id="2081" name="Text Box 157"/>
          <p:cNvSpPr txBox="1">
            <a:spLocks noChangeArrowheads="1"/>
          </p:cNvSpPr>
          <p:nvPr/>
        </p:nvSpPr>
        <p:spPr bwMode="auto">
          <a:xfrm rot="10800000" flipV="1">
            <a:off x="4183063" y="2125663"/>
            <a:ext cx="5857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000"/>
              <a:t>RT.15</a:t>
            </a:r>
            <a:endParaRPr lang="id-ID" sz="1000"/>
          </a:p>
        </p:txBody>
      </p:sp>
      <p:sp>
        <p:nvSpPr>
          <p:cNvPr id="2082" name="Text Box 158"/>
          <p:cNvSpPr txBox="1">
            <a:spLocks noChangeArrowheads="1"/>
          </p:cNvSpPr>
          <p:nvPr/>
        </p:nvSpPr>
        <p:spPr bwMode="auto">
          <a:xfrm>
            <a:off x="4611688" y="2982913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RT.13</a:t>
            </a:r>
            <a:endParaRPr lang="id-ID" sz="1000"/>
          </a:p>
        </p:txBody>
      </p:sp>
      <p:sp>
        <p:nvSpPr>
          <p:cNvPr id="2083" name="Text Box 159"/>
          <p:cNvSpPr txBox="1">
            <a:spLocks noChangeArrowheads="1"/>
          </p:cNvSpPr>
          <p:nvPr/>
        </p:nvSpPr>
        <p:spPr bwMode="auto">
          <a:xfrm>
            <a:off x="3440113" y="2141538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RT.17</a:t>
            </a:r>
            <a:endParaRPr lang="id-ID" sz="1000"/>
          </a:p>
        </p:txBody>
      </p:sp>
      <p:sp>
        <p:nvSpPr>
          <p:cNvPr id="2084" name="Text Box 160"/>
          <p:cNvSpPr txBox="1">
            <a:spLocks noChangeArrowheads="1"/>
          </p:cNvSpPr>
          <p:nvPr/>
        </p:nvSpPr>
        <p:spPr bwMode="auto">
          <a:xfrm>
            <a:off x="3397250" y="2411413"/>
            <a:ext cx="80803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000"/>
              <a:t>RT.16</a:t>
            </a:r>
            <a:endParaRPr lang="id-ID" sz="1000"/>
          </a:p>
        </p:txBody>
      </p:sp>
      <p:sp>
        <p:nvSpPr>
          <p:cNvPr id="2085" name="Freeform 161"/>
          <p:cNvSpPr>
            <a:spLocks/>
          </p:cNvSpPr>
          <p:nvPr/>
        </p:nvSpPr>
        <p:spPr bwMode="auto">
          <a:xfrm>
            <a:off x="2111375" y="2697163"/>
            <a:ext cx="2643188" cy="425450"/>
          </a:xfrm>
          <a:custGeom>
            <a:avLst/>
            <a:gdLst>
              <a:gd name="T0" fmla="*/ 0 w 137"/>
              <a:gd name="T1" fmla="*/ 0 h 136"/>
              <a:gd name="T2" fmla="*/ 2147483647 w 137"/>
              <a:gd name="T3" fmla="*/ 2147483647 h 136"/>
              <a:gd name="T4" fmla="*/ 2147483647 w 137"/>
              <a:gd name="T5" fmla="*/ 2147483647 h 136"/>
              <a:gd name="T6" fmla="*/ 0 60000 65536"/>
              <a:gd name="T7" fmla="*/ 0 60000 65536"/>
              <a:gd name="T8" fmla="*/ 0 60000 65536"/>
              <a:gd name="T9" fmla="*/ 0 w 137"/>
              <a:gd name="T10" fmla="*/ 0 h 136"/>
              <a:gd name="T11" fmla="*/ 137 w 137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7" h="136">
                <a:moveTo>
                  <a:pt x="0" y="0"/>
                </a:moveTo>
                <a:cubicBezTo>
                  <a:pt x="34" y="11"/>
                  <a:pt x="68" y="23"/>
                  <a:pt x="91" y="46"/>
                </a:cubicBezTo>
                <a:cubicBezTo>
                  <a:pt x="114" y="69"/>
                  <a:pt x="125" y="102"/>
                  <a:pt x="137" y="13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86" name="Text Box 162"/>
          <p:cNvSpPr txBox="1">
            <a:spLocks noChangeArrowheads="1"/>
          </p:cNvSpPr>
          <p:nvPr/>
        </p:nvSpPr>
        <p:spPr bwMode="auto">
          <a:xfrm>
            <a:off x="3611563" y="5197475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RT.08</a:t>
            </a:r>
            <a:endParaRPr lang="id-ID" sz="1000"/>
          </a:p>
        </p:txBody>
      </p:sp>
      <p:sp>
        <p:nvSpPr>
          <p:cNvPr id="2087" name="Text Box 163"/>
          <p:cNvSpPr txBox="1">
            <a:spLocks noChangeArrowheads="1"/>
          </p:cNvSpPr>
          <p:nvPr/>
        </p:nvSpPr>
        <p:spPr bwMode="auto">
          <a:xfrm>
            <a:off x="2579688" y="4205288"/>
            <a:ext cx="584200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RT.07</a:t>
            </a:r>
            <a:endParaRPr lang="id-ID" sz="1000"/>
          </a:p>
        </p:txBody>
      </p:sp>
      <p:sp>
        <p:nvSpPr>
          <p:cNvPr id="2088" name="Text Box 164"/>
          <p:cNvSpPr txBox="1">
            <a:spLocks noChangeArrowheads="1"/>
          </p:cNvSpPr>
          <p:nvPr/>
        </p:nvSpPr>
        <p:spPr bwMode="auto">
          <a:xfrm>
            <a:off x="1843088" y="2020888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RT.22</a:t>
            </a:r>
            <a:endParaRPr lang="id-ID" sz="1000"/>
          </a:p>
        </p:txBody>
      </p:sp>
      <p:sp>
        <p:nvSpPr>
          <p:cNvPr id="2089" name="Text Box 166"/>
          <p:cNvSpPr txBox="1">
            <a:spLocks noChangeArrowheads="1"/>
          </p:cNvSpPr>
          <p:nvPr/>
        </p:nvSpPr>
        <p:spPr bwMode="auto">
          <a:xfrm>
            <a:off x="5468938" y="1625600"/>
            <a:ext cx="62071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 25</a:t>
            </a:r>
            <a:endParaRPr lang="id-ID" sz="1000"/>
          </a:p>
        </p:txBody>
      </p:sp>
      <p:sp>
        <p:nvSpPr>
          <p:cNvPr id="2090" name="Text Box 167"/>
          <p:cNvSpPr txBox="1">
            <a:spLocks noChangeArrowheads="1"/>
          </p:cNvSpPr>
          <p:nvPr/>
        </p:nvSpPr>
        <p:spPr bwMode="auto">
          <a:xfrm>
            <a:off x="11255412" y="2625716"/>
            <a:ext cx="71437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000" b="1" dirty="0"/>
              <a:t>RT.31</a:t>
            </a:r>
            <a:endParaRPr lang="id-ID" sz="1000" b="1" dirty="0"/>
          </a:p>
        </p:txBody>
      </p:sp>
      <p:sp>
        <p:nvSpPr>
          <p:cNvPr id="2091" name="Text Box 168"/>
          <p:cNvSpPr txBox="1">
            <a:spLocks noChangeArrowheads="1"/>
          </p:cNvSpPr>
          <p:nvPr/>
        </p:nvSpPr>
        <p:spPr bwMode="auto">
          <a:xfrm>
            <a:off x="10850563" y="4586288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RT.32</a:t>
            </a:r>
            <a:endParaRPr lang="id-ID" sz="1000"/>
          </a:p>
        </p:txBody>
      </p:sp>
      <p:sp>
        <p:nvSpPr>
          <p:cNvPr id="2092" name="Text Box 169"/>
          <p:cNvSpPr txBox="1">
            <a:spLocks noChangeArrowheads="1"/>
          </p:cNvSpPr>
          <p:nvPr/>
        </p:nvSpPr>
        <p:spPr bwMode="auto">
          <a:xfrm>
            <a:off x="6397625" y="3482975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RT.12</a:t>
            </a:r>
            <a:endParaRPr lang="id-ID" sz="1000"/>
          </a:p>
        </p:txBody>
      </p:sp>
      <p:sp>
        <p:nvSpPr>
          <p:cNvPr id="2093" name="AutoShape 171"/>
          <p:cNvSpPr>
            <a:spLocks noChangeArrowheads="1"/>
          </p:cNvSpPr>
          <p:nvPr/>
        </p:nvSpPr>
        <p:spPr bwMode="auto">
          <a:xfrm>
            <a:off x="498475" y="560388"/>
            <a:ext cx="247650" cy="298450"/>
          </a:xfrm>
          <a:prstGeom prst="upArrow">
            <a:avLst>
              <a:gd name="adj1" fmla="val 50000"/>
              <a:gd name="adj2" fmla="val 6107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17372" tIns="58686" rIns="117372" bIns="58686" anchor="ctr"/>
          <a:lstStyle/>
          <a:p>
            <a:pPr algn="ctr" defTabSz="1171575"/>
            <a:endParaRPr lang="en-US"/>
          </a:p>
        </p:txBody>
      </p:sp>
      <p:sp>
        <p:nvSpPr>
          <p:cNvPr id="2094" name="Text Box 172"/>
          <p:cNvSpPr txBox="1">
            <a:spLocks noChangeArrowheads="1"/>
          </p:cNvSpPr>
          <p:nvPr/>
        </p:nvSpPr>
        <p:spPr bwMode="auto">
          <a:xfrm>
            <a:off x="404813" y="239713"/>
            <a:ext cx="614362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800"/>
              <a:t>U</a:t>
            </a:r>
            <a:endParaRPr lang="id-ID" sz="1800"/>
          </a:p>
        </p:txBody>
      </p:sp>
      <p:sp>
        <p:nvSpPr>
          <p:cNvPr id="2095" name="Freeform 181"/>
          <p:cNvSpPr>
            <a:spLocks/>
          </p:cNvSpPr>
          <p:nvPr/>
        </p:nvSpPr>
        <p:spPr bwMode="auto">
          <a:xfrm rot="2956499">
            <a:off x="944842" y="4434231"/>
            <a:ext cx="3441101" cy="385003"/>
          </a:xfrm>
          <a:custGeom>
            <a:avLst/>
            <a:gdLst>
              <a:gd name="T0" fmla="*/ 0 w 454"/>
              <a:gd name="T1" fmla="*/ 2147483647 h 188"/>
              <a:gd name="T2" fmla="*/ 2147483647 w 454"/>
              <a:gd name="T3" fmla="*/ 2147483647 h 188"/>
              <a:gd name="T4" fmla="*/ 2147483647 w 454"/>
              <a:gd name="T5" fmla="*/ 2147483647 h 188"/>
              <a:gd name="T6" fmla="*/ 2147483647 w 454"/>
              <a:gd name="T7" fmla="*/ 2147483647 h 188"/>
              <a:gd name="T8" fmla="*/ 2147483647 w 454"/>
              <a:gd name="T9" fmla="*/ 2147483647 h 188"/>
              <a:gd name="T10" fmla="*/ 2147483647 w 454"/>
              <a:gd name="T11" fmla="*/ 0 h 1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54"/>
              <a:gd name="T19" fmla="*/ 0 h 188"/>
              <a:gd name="T20" fmla="*/ 454 w 454"/>
              <a:gd name="T21" fmla="*/ 188 h 1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54" h="188">
                <a:moveTo>
                  <a:pt x="0" y="136"/>
                </a:moveTo>
                <a:cubicBezTo>
                  <a:pt x="30" y="155"/>
                  <a:pt x="61" y="174"/>
                  <a:pt x="91" y="181"/>
                </a:cubicBezTo>
                <a:cubicBezTo>
                  <a:pt x="121" y="188"/>
                  <a:pt x="152" y="188"/>
                  <a:pt x="182" y="181"/>
                </a:cubicBezTo>
                <a:cubicBezTo>
                  <a:pt x="212" y="174"/>
                  <a:pt x="235" y="151"/>
                  <a:pt x="273" y="136"/>
                </a:cubicBezTo>
                <a:cubicBezTo>
                  <a:pt x="311" y="121"/>
                  <a:pt x="379" y="114"/>
                  <a:pt x="409" y="91"/>
                </a:cubicBezTo>
                <a:cubicBezTo>
                  <a:pt x="439" y="68"/>
                  <a:pt x="439" y="15"/>
                  <a:pt x="454" y="0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096" name="Text Box 182"/>
          <p:cNvSpPr txBox="1">
            <a:spLocks noChangeArrowheads="1"/>
          </p:cNvSpPr>
          <p:nvPr/>
        </p:nvSpPr>
        <p:spPr bwMode="auto">
          <a:xfrm rot="-5684242">
            <a:off x="4351338" y="2470150"/>
            <a:ext cx="18288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200"/>
              <a:t>Jl. KH. Wahid Hasyim I</a:t>
            </a:r>
          </a:p>
        </p:txBody>
      </p:sp>
      <p:sp>
        <p:nvSpPr>
          <p:cNvPr id="2097" name="Text Box 189"/>
          <p:cNvSpPr txBox="1">
            <a:spLocks noChangeArrowheads="1"/>
          </p:cNvSpPr>
          <p:nvPr/>
        </p:nvSpPr>
        <p:spPr bwMode="auto">
          <a:xfrm>
            <a:off x="2089150" y="2265363"/>
            <a:ext cx="585788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RT.19</a:t>
            </a:r>
          </a:p>
        </p:txBody>
      </p:sp>
      <p:sp>
        <p:nvSpPr>
          <p:cNvPr id="2098" name="Text Box 190"/>
          <p:cNvSpPr txBox="1">
            <a:spLocks noChangeArrowheads="1"/>
          </p:cNvSpPr>
          <p:nvPr/>
        </p:nvSpPr>
        <p:spPr bwMode="auto">
          <a:xfrm>
            <a:off x="2947988" y="2020888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RT.18</a:t>
            </a:r>
          </a:p>
        </p:txBody>
      </p:sp>
      <p:sp>
        <p:nvSpPr>
          <p:cNvPr id="2099" name="Freeform 191"/>
          <p:cNvSpPr>
            <a:spLocks/>
          </p:cNvSpPr>
          <p:nvPr/>
        </p:nvSpPr>
        <p:spPr bwMode="auto">
          <a:xfrm rot="1187877">
            <a:off x="6948488" y="3981450"/>
            <a:ext cx="1184275" cy="503238"/>
          </a:xfrm>
          <a:custGeom>
            <a:avLst/>
            <a:gdLst>
              <a:gd name="T0" fmla="*/ 0 w 182"/>
              <a:gd name="T1" fmla="*/ 2147483647 h 136"/>
              <a:gd name="T2" fmla="*/ 2147483647 w 182"/>
              <a:gd name="T3" fmla="*/ 2147483647 h 136"/>
              <a:gd name="T4" fmla="*/ 2147483647 w 182"/>
              <a:gd name="T5" fmla="*/ 0 h 136"/>
              <a:gd name="T6" fmla="*/ 0 60000 65536"/>
              <a:gd name="T7" fmla="*/ 0 60000 65536"/>
              <a:gd name="T8" fmla="*/ 0 60000 65536"/>
              <a:gd name="T9" fmla="*/ 0 w 182"/>
              <a:gd name="T10" fmla="*/ 0 h 136"/>
              <a:gd name="T11" fmla="*/ 182 w 182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2" h="136">
                <a:moveTo>
                  <a:pt x="0" y="136"/>
                </a:moveTo>
                <a:cubicBezTo>
                  <a:pt x="30" y="102"/>
                  <a:pt x="61" y="68"/>
                  <a:pt x="91" y="45"/>
                </a:cubicBezTo>
                <a:cubicBezTo>
                  <a:pt x="121" y="22"/>
                  <a:pt x="151" y="11"/>
                  <a:pt x="182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00" name="Text Box 192"/>
          <p:cNvSpPr txBox="1">
            <a:spLocks noChangeArrowheads="1"/>
          </p:cNvSpPr>
          <p:nvPr/>
        </p:nvSpPr>
        <p:spPr bwMode="auto">
          <a:xfrm>
            <a:off x="2947988" y="1839913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RT.20</a:t>
            </a:r>
          </a:p>
        </p:txBody>
      </p:sp>
      <p:sp>
        <p:nvSpPr>
          <p:cNvPr id="2101" name="Text Box 193"/>
          <p:cNvSpPr txBox="1">
            <a:spLocks noChangeArrowheads="1"/>
          </p:cNvSpPr>
          <p:nvPr/>
        </p:nvSpPr>
        <p:spPr bwMode="auto">
          <a:xfrm>
            <a:off x="3540125" y="1839913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RT.21</a:t>
            </a:r>
          </a:p>
        </p:txBody>
      </p:sp>
      <p:sp>
        <p:nvSpPr>
          <p:cNvPr id="2102" name="Text Box 194"/>
          <p:cNvSpPr txBox="1">
            <a:spLocks noChangeArrowheads="1"/>
          </p:cNvSpPr>
          <p:nvPr/>
        </p:nvSpPr>
        <p:spPr bwMode="auto">
          <a:xfrm>
            <a:off x="3071813" y="2747963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RT.10</a:t>
            </a:r>
          </a:p>
        </p:txBody>
      </p:sp>
      <p:sp>
        <p:nvSpPr>
          <p:cNvPr id="2103" name="Text Box 195"/>
          <p:cNvSpPr txBox="1">
            <a:spLocks noChangeArrowheads="1"/>
          </p:cNvSpPr>
          <p:nvPr/>
        </p:nvSpPr>
        <p:spPr bwMode="auto">
          <a:xfrm>
            <a:off x="2089150" y="2687638"/>
            <a:ext cx="58578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RT.09</a:t>
            </a:r>
          </a:p>
        </p:txBody>
      </p:sp>
      <p:sp>
        <p:nvSpPr>
          <p:cNvPr id="2104" name="Text Box 196"/>
          <p:cNvSpPr txBox="1">
            <a:spLocks noChangeArrowheads="1"/>
          </p:cNvSpPr>
          <p:nvPr/>
        </p:nvSpPr>
        <p:spPr bwMode="auto">
          <a:xfrm rot="-5400000">
            <a:off x="5909469" y="4526757"/>
            <a:ext cx="584200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RT.06</a:t>
            </a:r>
          </a:p>
        </p:txBody>
      </p:sp>
      <p:sp>
        <p:nvSpPr>
          <p:cNvPr id="2105" name="Text Box 197"/>
          <p:cNvSpPr txBox="1">
            <a:spLocks noChangeArrowheads="1"/>
          </p:cNvSpPr>
          <p:nvPr/>
        </p:nvSpPr>
        <p:spPr bwMode="auto">
          <a:xfrm rot="-4694779">
            <a:off x="6506369" y="5384006"/>
            <a:ext cx="600075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000"/>
              <a:t>RT.05</a:t>
            </a:r>
          </a:p>
        </p:txBody>
      </p:sp>
      <p:sp>
        <p:nvSpPr>
          <p:cNvPr id="2106" name="Text Box 198"/>
          <p:cNvSpPr txBox="1">
            <a:spLocks noChangeArrowheads="1"/>
          </p:cNvSpPr>
          <p:nvPr/>
        </p:nvSpPr>
        <p:spPr bwMode="auto">
          <a:xfrm rot="393474">
            <a:off x="7483475" y="5518150"/>
            <a:ext cx="617538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000"/>
              <a:t>RT.04</a:t>
            </a:r>
          </a:p>
        </p:txBody>
      </p:sp>
      <p:sp>
        <p:nvSpPr>
          <p:cNvPr id="2107" name="Text Box 199"/>
          <p:cNvSpPr txBox="1">
            <a:spLocks noChangeArrowheads="1"/>
          </p:cNvSpPr>
          <p:nvPr/>
        </p:nvSpPr>
        <p:spPr bwMode="auto">
          <a:xfrm>
            <a:off x="8612188" y="2411413"/>
            <a:ext cx="90963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000"/>
              <a:t>RT.01</a:t>
            </a:r>
          </a:p>
        </p:txBody>
      </p:sp>
      <p:sp>
        <p:nvSpPr>
          <p:cNvPr id="2108" name="Freeform 200"/>
          <p:cNvSpPr>
            <a:spLocks/>
          </p:cNvSpPr>
          <p:nvPr/>
        </p:nvSpPr>
        <p:spPr bwMode="auto">
          <a:xfrm rot="4193961">
            <a:off x="9674225" y="2430463"/>
            <a:ext cx="2401887" cy="1589088"/>
          </a:xfrm>
          <a:custGeom>
            <a:avLst/>
            <a:gdLst>
              <a:gd name="T0" fmla="*/ 0 w 54"/>
              <a:gd name="T1" fmla="*/ 0 h 589"/>
              <a:gd name="T2" fmla="*/ 2147483647 w 54"/>
              <a:gd name="T3" fmla="*/ 2147483647 h 589"/>
              <a:gd name="T4" fmla="*/ 2147483647 w 54"/>
              <a:gd name="T5" fmla="*/ 2147483647 h 589"/>
              <a:gd name="T6" fmla="*/ 2147483647 w 54"/>
              <a:gd name="T7" fmla="*/ 2147483647 h 589"/>
              <a:gd name="T8" fmla="*/ 0 60000 65536"/>
              <a:gd name="T9" fmla="*/ 0 60000 65536"/>
              <a:gd name="T10" fmla="*/ 0 60000 65536"/>
              <a:gd name="T11" fmla="*/ 0 60000 65536"/>
              <a:gd name="T12" fmla="*/ 0 w 54"/>
              <a:gd name="T13" fmla="*/ 0 h 589"/>
              <a:gd name="T14" fmla="*/ 54 w 54"/>
              <a:gd name="T15" fmla="*/ 589 h 5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4" h="589">
                <a:moveTo>
                  <a:pt x="0" y="0"/>
                </a:moveTo>
                <a:cubicBezTo>
                  <a:pt x="19" y="71"/>
                  <a:pt x="38" y="143"/>
                  <a:pt x="46" y="226"/>
                </a:cubicBezTo>
                <a:cubicBezTo>
                  <a:pt x="54" y="309"/>
                  <a:pt x="46" y="439"/>
                  <a:pt x="46" y="499"/>
                </a:cubicBezTo>
                <a:cubicBezTo>
                  <a:pt x="46" y="559"/>
                  <a:pt x="46" y="574"/>
                  <a:pt x="46" y="589"/>
                </a:cubicBezTo>
              </a:path>
            </a:pathLst>
          </a:cu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09" name="Text Box 206"/>
          <p:cNvSpPr txBox="1">
            <a:spLocks noChangeArrowheads="1"/>
          </p:cNvSpPr>
          <p:nvPr/>
        </p:nvSpPr>
        <p:spPr bwMode="auto">
          <a:xfrm rot="-5400000">
            <a:off x="7928769" y="2313781"/>
            <a:ext cx="1050925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Jl. Perjuangan</a:t>
            </a:r>
          </a:p>
        </p:txBody>
      </p:sp>
      <p:sp>
        <p:nvSpPr>
          <p:cNvPr id="2110" name="Text Box 214"/>
          <p:cNvSpPr txBox="1">
            <a:spLocks noChangeArrowheads="1"/>
          </p:cNvSpPr>
          <p:nvPr/>
        </p:nvSpPr>
        <p:spPr bwMode="auto">
          <a:xfrm>
            <a:off x="3808413" y="2386013"/>
            <a:ext cx="18430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000"/>
              <a:t>Jl.  Dayak Kenyah</a:t>
            </a:r>
          </a:p>
        </p:txBody>
      </p:sp>
      <p:sp>
        <p:nvSpPr>
          <p:cNvPr id="2111" name="Text Box 215"/>
          <p:cNvSpPr txBox="1">
            <a:spLocks noChangeArrowheads="1"/>
          </p:cNvSpPr>
          <p:nvPr/>
        </p:nvSpPr>
        <p:spPr bwMode="auto">
          <a:xfrm>
            <a:off x="5826125" y="3125788"/>
            <a:ext cx="528638" cy="27305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TVRI</a:t>
            </a:r>
          </a:p>
        </p:txBody>
      </p:sp>
      <p:sp>
        <p:nvSpPr>
          <p:cNvPr id="2112" name="Text Box 216"/>
          <p:cNvSpPr txBox="1">
            <a:spLocks noChangeArrowheads="1"/>
          </p:cNvSpPr>
          <p:nvPr/>
        </p:nvSpPr>
        <p:spPr bwMode="auto">
          <a:xfrm>
            <a:off x="4325938" y="3554413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RT.11</a:t>
            </a:r>
          </a:p>
        </p:txBody>
      </p:sp>
      <p:sp>
        <p:nvSpPr>
          <p:cNvPr id="2113" name="Text Box 259"/>
          <p:cNvSpPr txBox="1">
            <a:spLocks noChangeArrowheads="1"/>
          </p:cNvSpPr>
          <p:nvPr/>
        </p:nvSpPr>
        <p:spPr bwMode="auto">
          <a:xfrm>
            <a:off x="7326313" y="4197350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RT.03</a:t>
            </a:r>
          </a:p>
        </p:txBody>
      </p:sp>
      <p:sp>
        <p:nvSpPr>
          <p:cNvPr id="2114" name="Text Box 260"/>
          <p:cNvSpPr txBox="1">
            <a:spLocks noChangeArrowheads="1"/>
          </p:cNvSpPr>
          <p:nvPr/>
        </p:nvSpPr>
        <p:spPr bwMode="auto">
          <a:xfrm>
            <a:off x="9612338" y="1697022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 dirty="0"/>
              <a:t>RT.26</a:t>
            </a:r>
          </a:p>
        </p:txBody>
      </p:sp>
      <p:sp>
        <p:nvSpPr>
          <p:cNvPr id="2115" name="Text Box 267"/>
          <p:cNvSpPr txBox="1">
            <a:spLocks noChangeArrowheads="1"/>
          </p:cNvSpPr>
          <p:nvPr/>
        </p:nvSpPr>
        <p:spPr bwMode="auto">
          <a:xfrm>
            <a:off x="3254375" y="1554163"/>
            <a:ext cx="5842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 dirty="0"/>
              <a:t>RT.23</a:t>
            </a:r>
          </a:p>
        </p:txBody>
      </p:sp>
      <p:sp>
        <p:nvSpPr>
          <p:cNvPr id="2116" name="Text Box 295"/>
          <p:cNvSpPr txBox="1">
            <a:spLocks noChangeArrowheads="1"/>
          </p:cNvSpPr>
          <p:nvPr/>
        </p:nvSpPr>
        <p:spPr bwMode="auto">
          <a:xfrm>
            <a:off x="3808413" y="6880225"/>
            <a:ext cx="27400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600"/>
              <a:t>Batas Kel. Gunung Kelua</a:t>
            </a:r>
          </a:p>
        </p:txBody>
      </p:sp>
      <p:sp>
        <p:nvSpPr>
          <p:cNvPr id="2117" name="Rectangle 339"/>
          <p:cNvSpPr>
            <a:spLocks noChangeArrowheads="1"/>
          </p:cNvSpPr>
          <p:nvPr/>
        </p:nvSpPr>
        <p:spPr bwMode="auto">
          <a:xfrm>
            <a:off x="9112250" y="4197350"/>
            <a:ext cx="630238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17372" tIns="58686" rIns="117372" bIns="58686" anchor="ctr"/>
          <a:lstStyle/>
          <a:p>
            <a:pPr algn="ctr" defTabSz="1171575"/>
            <a:r>
              <a:rPr lang="en-US" sz="1000"/>
              <a:t>SMPN</a:t>
            </a:r>
          </a:p>
          <a:p>
            <a:pPr algn="ctr" defTabSz="1171575"/>
            <a:r>
              <a:rPr lang="en-US" sz="1000"/>
              <a:t>11</a:t>
            </a:r>
          </a:p>
        </p:txBody>
      </p:sp>
      <p:sp>
        <p:nvSpPr>
          <p:cNvPr id="2118" name="Rectangle 354"/>
          <p:cNvSpPr>
            <a:spLocks noChangeArrowheads="1"/>
          </p:cNvSpPr>
          <p:nvPr/>
        </p:nvSpPr>
        <p:spPr bwMode="auto">
          <a:xfrm rot="4604255" flipH="1">
            <a:off x="10467181" y="2502694"/>
            <a:ext cx="1458913" cy="123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11932" tIns="55966" rIns="111932" bIns="55966" anchor="ctr"/>
          <a:lstStyle/>
          <a:p>
            <a:r>
              <a:rPr lang="en-US" sz="1000" b="1"/>
              <a:t>Pondok Surya Indah</a:t>
            </a:r>
          </a:p>
        </p:txBody>
      </p:sp>
      <p:sp>
        <p:nvSpPr>
          <p:cNvPr id="2119" name="Text Box 380"/>
          <p:cNvSpPr txBox="1">
            <a:spLocks noChangeArrowheads="1"/>
          </p:cNvSpPr>
          <p:nvPr/>
        </p:nvSpPr>
        <p:spPr bwMode="auto">
          <a:xfrm>
            <a:off x="10040938" y="2697163"/>
            <a:ext cx="6191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000"/>
              <a:t>RT.28</a:t>
            </a:r>
          </a:p>
        </p:txBody>
      </p:sp>
      <p:sp>
        <p:nvSpPr>
          <p:cNvPr id="2120" name="Text Box 381"/>
          <p:cNvSpPr txBox="1">
            <a:spLocks noChangeArrowheads="1"/>
          </p:cNvSpPr>
          <p:nvPr/>
        </p:nvSpPr>
        <p:spPr bwMode="auto">
          <a:xfrm rot="5001878">
            <a:off x="10541000" y="2697163"/>
            <a:ext cx="104457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000"/>
              <a:t>RT.29</a:t>
            </a:r>
          </a:p>
        </p:txBody>
      </p:sp>
      <p:sp>
        <p:nvSpPr>
          <p:cNvPr id="2121" name="Rectangle 255"/>
          <p:cNvSpPr>
            <a:spLocks noChangeArrowheads="1"/>
          </p:cNvSpPr>
          <p:nvPr/>
        </p:nvSpPr>
        <p:spPr bwMode="auto">
          <a:xfrm>
            <a:off x="10898188" y="3697288"/>
            <a:ext cx="717550" cy="1587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pPr defTabSz="1171575"/>
            <a:r>
              <a:rPr lang="en-US" sz="1000"/>
              <a:t>RT. 30</a:t>
            </a:r>
          </a:p>
        </p:txBody>
      </p:sp>
      <p:sp>
        <p:nvSpPr>
          <p:cNvPr id="2122" name="Subtitle 2"/>
          <p:cNvSpPr>
            <a:spLocks noGrp="1"/>
          </p:cNvSpPr>
          <p:nvPr>
            <p:ph type="subTitle" idx="1"/>
          </p:nvPr>
        </p:nvSpPr>
        <p:spPr>
          <a:xfrm>
            <a:off x="13028613" y="4344988"/>
            <a:ext cx="5441950" cy="1173162"/>
          </a:xfrm>
        </p:spPr>
        <p:txBody>
          <a:bodyPr/>
          <a:lstStyle/>
          <a:p>
            <a:endParaRPr lang="en-GB" smtClean="0"/>
          </a:p>
        </p:txBody>
      </p:sp>
      <p:sp>
        <p:nvSpPr>
          <p:cNvPr id="2124" name="Rectangle 151"/>
          <p:cNvSpPr>
            <a:spLocks noChangeArrowheads="1"/>
          </p:cNvSpPr>
          <p:nvPr/>
        </p:nvSpPr>
        <p:spPr bwMode="auto">
          <a:xfrm>
            <a:off x="1254125" y="1697038"/>
            <a:ext cx="585788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11932" tIns="55966" rIns="111932" bIns="55966" anchor="ctr"/>
          <a:lstStyle/>
          <a:p>
            <a:r>
              <a:rPr lang="en-US" sz="1000"/>
              <a:t>POM</a:t>
            </a:r>
          </a:p>
          <a:p>
            <a:r>
              <a:rPr lang="en-US" sz="1000"/>
              <a:t>BENSIN</a:t>
            </a:r>
          </a:p>
        </p:txBody>
      </p:sp>
      <p:sp>
        <p:nvSpPr>
          <p:cNvPr id="2125" name="Text Box 120"/>
          <p:cNvSpPr txBox="1">
            <a:spLocks noChangeArrowheads="1"/>
          </p:cNvSpPr>
          <p:nvPr/>
        </p:nvSpPr>
        <p:spPr bwMode="auto">
          <a:xfrm>
            <a:off x="1106488" y="809625"/>
            <a:ext cx="393065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600"/>
              <a:t>Batas Kel.Sempaja Barat</a:t>
            </a:r>
            <a:endParaRPr lang="id-ID" sz="1600"/>
          </a:p>
        </p:txBody>
      </p:sp>
      <p:sp>
        <p:nvSpPr>
          <p:cNvPr id="2126" name="Text Box 120"/>
          <p:cNvSpPr txBox="1">
            <a:spLocks noChangeArrowheads="1"/>
          </p:cNvSpPr>
          <p:nvPr/>
        </p:nvSpPr>
        <p:spPr bwMode="auto">
          <a:xfrm>
            <a:off x="6456363" y="720725"/>
            <a:ext cx="393223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600"/>
              <a:t>Batas Kel. Sempaja Timur</a:t>
            </a:r>
            <a:endParaRPr lang="id-ID" sz="1600"/>
          </a:p>
        </p:txBody>
      </p:sp>
      <p:sp>
        <p:nvSpPr>
          <p:cNvPr id="2127" name="Freeform 165"/>
          <p:cNvSpPr>
            <a:spLocks/>
          </p:cNvSpPr>
          <p:nvPr/>
        </p:nvSpPr>
        <p:spPr bwMode="auto">
          <a:xfrm>
            <a:off x="4897438" y="696913"/>
            <a:ext cx="163512" cy="596900"/>
          </a:xfrm>
          <a:custGeom>
            <a:avLst/>
            <a:gdLst>
              <a:gd name="T0" fmla="*/ 2147483647 w 59"/>
              <a:gd name="T1" fmla="*/ 0 h 454"/>
              <a:gd name="T2" fmla="*/ 2147483647 w 59"/>
              <a:gd name="T3" fmla="*/ 2147483647 h 454"/>
              <a:gd name="T4" fmla="*/ 2147483647 w 59"/>
              <a:gd name="T5" fmla="*/ 2147483647 h 454"/>
              <a:gd name="T6" fmla="*/ 2147483647 w 59"/>
              <a:gd name="T7" fmla="*/ 2147483647 h 454"/>
              <a:gd name="T8" fmla="*/ 2147483647 w 59"/>
              <a:gd name="T9" fmla="*/ 2147483647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"/>
              <a:gd name="T16" fmla="*/ 0 h 454"/>
              <a:gd name="T17" fmla="*/ 59 w 59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" h="454">
                <a:moveTo>
                  <a:pt x="52" y="0"/>
                </a:moveTo>
                <a:cubicBezTo>
                  <a:pt x="55" y="30"/>
                  <a:pt x="59" y="61"/>
                  <a:pt x="52" y="91"/>
                </a:cubicBezTo>
                <a:cubicBezTo>
                  <a:pt x="45" y="121"/>
                  <a:pt x="14" y="152"/>
                  <a:pt x="7" y="182"/>
                </a:cubicBezTo>
                <a:cubicBezTo>
                  <a:pt x="0" y="212"/>
                  <a:pt x="0" y="228"/>
                  <a:pt x="7" y="273"/>
                </a:cubicBezTo>
                <a:cubicBezTo>
                  <a:pt x="14" y="318"/>
                  <a:pt x="33" y="386"/>
                  <a:pt x="52" y="4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28" name="Freeform 165"/>
          <p:cNvSpPr>
            <a:spLocks/>
          </p:cNvSpPr>
          <p:nvPr/>
        </p:nvSpPr>
        <p:spPr bwMode="auto">
          <a:xfrm>
            <a:off x="4468813" y="696913"/>
            <a:ext cx="163512" cy="596900"/>
          </a:xfrm>
          <a:custGeom>
            <a:avLst/>
            <a:gdLst>
              <a:gd name="T0" fmla="*/ 2147483647 w 59"/>
              <a:gd name="T1" fmla="*/ 0 h 454"/>
              <a:gd name="T2" fmla="*/ 2147483647 w 59"/>
              <a:gd name="T3" fmla="*/ 2147483647 h 454"/>
              <a:gd name="T4" fmla="*/ 2147483647 w 59"/>
              <a:gd name="T5" fmla="*/ 2147483647 h 454"/>
              <a:gd name="T6" fmla="*/ 2147483647 w 59"/>
              <a:gd name="T7" fmla="*/ 2147483647 h 454"/>
              <a:gd name="T8" fmla="*/ 2147483647 w 59"/>
              <a:gd name="T9" fmla="*/ 2147483647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"/>
              <a:gd name="T16" fmla="*/ 0 h 454"/>
              <a:gd name="T17" fmla="*/ 59 w 59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" h="454">
                <a:moveTo>
                  <a:pt x="52" y="0"/>
                </a:moveTo>
                <a:cubicBezTo>
                  <a:pt x="55" y="30"/>
                  <a:pt x="59" y="61"/>
                  <a:pt x="52" y="91"/>
                </a:cubicBezTo>
                <a:cubicBezTo>
                  <a:pt x="45" y="121"/>
                  <a:pt x="14" y="152"/>
                  <a:pt x="7" y="182"/>
                </a:cubicBezTo>
                <a:cubicBezTo>
                  <a:pt x="0" y="212"/>
                  <a:pt x="0" y="228"/>
                  <a:pt x="7" y="273"/>
                </a:cubicBezTo>
                <a:cubicBezTo>
                  <a:pt x="14" y="318"/>
                  <a:pt x="33" y="386"/>
                  <a:pt x="52" y="4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29" name="Freeform 139"/>
          <p:cNvSpPr>
            <a:spLocks/>
          </p:cNvSpPr>
          <p:nvPr/>
        </p:nvSpPr>
        <p:spPr bwMode="auto">
          <a:xfrm>
            <a:off x="2703513" y="1658938"/>
            <a:ext cx="2265362" cy="1028700"/>
          </a:xfrm>
          <a:custGeom>
            <a:avLst/>
            <a:gdLst>
              <a:gd name="T0" fmla="*/ 2147483647 w 1050"/>
              <a:gd name="T1" fmla="*/ 0 h 681"/>
              <a:gd name="T2" fmla="*/ 2147483647 w 1050"/>
              <a:gd name="T3" fmla="*/ 2147483647 h 681"/>
              <a:gd name="T4" fmla="*/ 2147483647 w 1050"/>
              <a:gd name="T5" fmla="*/ 2147483647 h 681"/>
              <a:gd name="T6" fmla="*/ 2147483647 w 1050"/>
              <a:gd name="T7" fmla="*/ 2147483647 h 681"/>
              <a:gd name="T8" fmla="*/ 2147483647 w 1050"/>
              <a:gd name="T9" fmla="*/ 2147483647 h 681"/>
              <a:gd name="T10" fmla="*/ 2147483647 w 1050"/>
              <a:gd name="T11" fmla="*/ 2147483647 h 681"/>
              <a:gd name="T12" fmla="*/ 2147483647 w 1050"/>
              <a:gd name="T13" fmla="*/ 2147483647 h 681"/>
              <a:gd name="T14" fmla="*/ 2147483647 w 1050"/>
              <a:gd name="T15" fmla="*/ 2147483647 h 681"/>
              <a:gd name="T16" fmla="*/ 2147483647 w 1050"/>
              <a:gd name="T17" fmla="*/ 2147483647 h 681"/>
              <a:gd name="T18" fmla="*/ 2147483647 w 1050"/>
              <a:gd name="T19" fmla="*/ 2147483647 h 68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50"/>
              <a:gd name="T31" fmla="*/ 0 h 681"/>
              <a:gd name="T32" fmla="*/ 1050 w 1050"/>
              <a:gd name="T33" fmla="*/ 681 h 68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50" h="681">
                <a:moveTo>
                  <a:pt x="7" y="0"/>
                </a:moveTo>
                <a:cubicBezTo>
                  <a:pt x="7" y="23"/>
                  <a:pt x="7" y="46"/>
                  <a:pt x="7" y="91"/>
                </a:cubicBezTo>
                <a:cubicBezTo>
                  <a:pt x="7" y="136"/>
                  <a:pt x="0" y="220"/>
                  <a:pt x="7" y="273"/>
                </a:cubicBezTo>
                <a:cubicBezTo>
                  <a:pt x="14" y="326"/>
                  <a:pt x="29" y="356"/>
                  <a:pt x="52" y="409"/>
                </a:cubicBezTo>
                <a:cubicBezTo>
                  <a:pt x="75" y="462"/>
                  <a:pt x="83" y="545"/>
                  <a:pt x="143" y="590"/>
                </a:cubicBezTo>
                <a:cubicBezTo>
                  <a:pt x="203" y="635"/>
                  <a:pt x="332" y="681"/>
                  <a:pt x="415" y="681"/>
                </a:cubicBezTo>
                <a:cubicBezTo>
                  <a:pt x="498" y="681"/>
                  <a:pt x="574" y="605"/>
                  <a:pt x="642" y="590"/>
                </a:cubicBezTo>
                <a:cubicBezTo>
                  <a:pt x="710" y="575"/>
                  <a:pt x="778" y="590"/>
                  <a:pt x="823" y="590"/>
                </a:cubicBezTo>
                <a:cubicBezTo>
                  <a:pt x="868" y="590"/>
                  <a:pt x="876" y="583"/>
                  <a:pt x="914" y="590"/>
                </a:cubicBezTo>
                <a:cubicBezTo>
                  <a:pt x="952" y="597"/>
                  <a:pt x="1001" y="616"/>
                  <a:pt x="1050" y="63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30" name="Freeform 141"/>
          <p:cNvSpPr>
            <a:spLocks/>
          </p:cNvSpPr>
          <p:nvPr/>
        </p:nvSpPr>
        <p:spPr bwMode="auto">
          <a:xfrm rot="735389">
            <a:off x="4400550" y="3921125"/>
            <a:ext cx="631825" cy="95250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31" name="Rectangle 151"/>
          <p:cNvSpPr>
            <a:spLocks noChangeArrowheads="1"/>
          </p:cNvSpPr>
          <p:nvPr/>
        </p:nvSpPr>
        <p:spPr bwMode="auto">
          <a:xfrm rot="261583">
            <a:off x="8836025" y="1724025"/>
            <a:ext cx="738188" cy="2635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11932" tIns="55966" rIns="111932" bIns="55966" anchor="ctr"/>
          <a:lstStyle/>
          <a:p>
            <a:pPr algn="ctr"/>
            <a:r>
              <a:rPr lang="en-US" sz="1000"/>
              <a:t>POM</a:t>
            </a:r>
          </a:p>
          <a:p>
            <a:pPr algn="ctr"/>
            <a:r>
              <a:rPr lang="en-US" sz="1000"/>
              <a:t>BENSIN</a:t>
            </a:r>
          </a:p>
        </p:txBody>
      </p:sp>
      <p:sp>
        <p:nvSpPr>
          <p:cNvPr id="2132" name="Rectangle 151"/>
          <p:cNvSpPr>
            <a:spLocks noChangeArrowheads="1"/>
          </p:cNvSpPr>
          <p:nvPr/>
        </p:nvSpPr>
        <p:spPr bwMode="auto">
          <a:xfrm>
            <a:off x="5397496" y="3983038"/>
            <a:ext cx="571500" cy="357187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11932" tIns="55966" rIns="111932" bIns="55966" anchor="ctr"/>
          <a:lstStyle/>
          <a:p>
            <a:pPr algn="ctr"/>
            <a:r>
              <a:rPr lang="en-US" sz="1000" dirty="0"/>
              <a:t>POM</a:t>
            </a:r>
          </a:p>
          <a:p>
            <a:pPr algn="ctr"/>
            <a:r>
              <a:rPr lang="en-US" sz="1000" dirty="0"/>
              <a:t>BENSIN</a:t>
            </a:r>
          </a:p>
        </p:txBody>
      </p:sp>
      <p:sp>
        <p:nvSpPr>
          <p:cNvPr id="2133" name="Text Box 214"/>
          <p:cNvSpPr txBox="1">
            <a:spLocks noChangeArrowheads="1"/>
          </p:cNvSpPr>
          <p:nvPr/>
        </p:nvSpPr>
        <p:spPr bwMode="auto">
          <a:xfrm>
            <a:off x="4183050" y="3625848"/>
            <a:ext cx="18430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000"/>
              <a:t>Jl.  Karya Baru</a:t>
            </a:r>
          </a:p>
        </p:txBody>
      </p:sp>
      <p:sp>
        <p:nvSpPr>
          <p:cNvPr id="2134" name="Freeform 141"/>
          <p:cNvSpPr>
            <a:spLocks/>
          </p:cNvSpPr>
          <p:nvPr/>
        </p:nvSpPr>
        <p:spPr bwMode="auto">
          <a:xfrm rot="4666955" flipV="1">
            <a:off x="4273550" y="4024313"/>
            <a:ext cx="192088" cy="131762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35" name="Freeform 141"/>
          <p:cNvSpPr>
            <a:spLocks/>
          </p:cNvSpPr>
          <p:nvPr/>
        </p:nvSpPr>
        <p:spPr bwMode="auto">
          <a:xfrm rot="4512797" flipV="1">
            <a:off x="3879850" y="3449638"/>
            <a:ext cx="752475" cy="492125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36" name="Freeform 141"/>
          <p:cNvSpPr>
            <a:spLocks/>
          </p:cNvSpPr>
          <p:nvPr/>
        </p:nvSpPr>
        <p:spPr bwMode="auto">
          <a:xfrm rot="5863991">
            <a:off x="6236076" y="4761408"/>
            <a:ext cx="636587" cy="85725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37" name="Freeform 141"/>
          <p:cNvSpPr>
            <a:spLocks/>
          </p:cNvSpPr>
          <p:nvPr/>
        </p:nvSpPr>
        <p:spPr bwMode="auto">
          <a:xfrm rot="15457064" flipV="1">
            <a:off x="4406107" y="3234531"/>
            <a:ext cx="449262" cy="282575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38" name="Text Box 122"/>
          <p:cNvSpPr txBox="1">
            <a:spLocks noChangeArrowheads="1"/>
          </p:cNvSpPr>
          <p:nvPr/>
        </p:nvSpPr>
        <p:spPr bwMode="auto">
          <a:xfrm rot="621187">
            <a:off x="3538043" y="3213077"/>
            <a:ext cx="754261" cy="48785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117372" tIns="58686" rIns="117372" bIns="58686">
            <a:spAutoFit/>
          </a:bodyPr>
          <a:lstStyle/>
          <a:p>
            <a:pPr algn="ctr" defTabSz="1171575"/>
            <a:r>
              <a:rPr lang="en-US" sz="800" b="1" dirty="0" err="1"/>
              <a:t>Kel</a:t>
            </a:r>
            <a:r>
              <a:rPr lang="en-US" sz="800" dirty="0"/>
              <a:t>. </a:t>
            </a:r>
            <a:r>
              <a:rPr lang="en-US" sz="800" b="1" dirty="0" err="1"/>
              <a:t>Sempaja</a:t>
            </a:r>
            <a:endParaRPr lang="en-US" sz="800" b="1" dirty="0"/>
          </a:p>
          <a:p>
            <a:pPr algn="ctr" defTabSz="1171575"/>
            <a:r>
              <a:rPr lang="en-US" sz="800" dirty="0"/>
              <a:t> </a:t>
            </a:r>
            <a:r>
              <a:rPr lang="en-US" sz="800" b="1" dirty="0"/>
              <a:t>Selatan</a:t>
            </a:r>
            <a:endParaRPr lang="id-ID" sz="800" b="1" dirty="0"/>
          </a:p>
        </p:txBody>
      </p:sp>
      <p:sp>
        <p:nvSpPr>
          <p:cNvPr id="2139" name="Freeform 161"/>
          <p:cNvSpPr>
            <a:spLocks/>
          </p:cNvSpPr>
          <p:nvPr/>
        </p:nvSpPr>
        <p:spPr bwMode="auto">
          <a:xfrm>
            <a:off x="2111375" y="2982913"/>
            <a:ext cx="2311400" cy="285750"/>
          </a:xfrm>
          <a:custGeom>
            <a:avLst/>
            <a:gdLst>
              <a:gd name="T0" fmla="*/ 0 w 137"/>
              <a:gd name="T1" fmla="*/ 0 h 136"/>
              <a:gd name="T2" fmla="*/ 2147483647 w 137"/>
              <a:gd name="T3" fmla="*/ 2147483647 h 136"/>
              <a:gd name="T4" fmla="*/ 2147483647 w 137"/>
              <a:gd name="T5" fmla="*/ 2147483647 h 136"/>
              <a:gd name="T6" fmla="*/ 0 60000 65536"/>
              <a:gd name="T7" fmla="*/ 0 60000 65536"/>
              <a:gd name="T8" fmla="*/ 0 60000 65536"/>
              <a:gd name="T9" fmla="*/ 0 w 137"/>
              <a:gd name="T10" fmla="*/ 0 h 136"/>
              <a:gd name="T11" fmla="*/ 137 w 137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7" h="136">
                <a:moveTo>
                  <a:pt x="0" y="0"/>
                </a:moveTo>
                <a:cubicBezTo>
                  <a:pt x="34" y="11"/>
                  <a:pt x="68" y="23"/>
                  <a:pt x="91" y="46"/>
                </a:cubicBezTo>
                <a:cubicBezTo>
                  <a:pt x="114" y="69"/>
                  <a:pt x="125" y="102"/>
                  <a:pt x="137" y="13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40" name="Title 129"/>
          <p:cNvSpPr>
            <a:spLocks noGrp="1"/>
          </p:cNvSpPr>
          <p:nvPr>
            <p:ph type="ctrTitle"/>
          </p:nvPr>
        </p:nvSpPr>
        <p:spPr>
          <a:xfrm>
            <a:off x="13023850" y="2203450"/>
            <a:ext cx="5602288" cy="1647825"/>
          </a:xfrm>
        </p:spPr>
        <p:txBody>
          <a:bodyPr/>
          <a:lstStyle/>
          <a:p>
            <a:endParaRPr lang="en-US" smtClean="0"/>
          </a:p>
        </p:txBody>
      </p:sp>
      <p:sp>
        <p:nvSpPr>
          <p:cNvPr id="2141" name="Freeform 85"/>
          <p:cNvSpPr>
            <a:spLocks/>
          </p:cNvSpPr>
          <p:nvPr/>
        </p:nvSpPr>
        <p:spPr bwMode="auto">
          <a:xfrm>
            <a:off x="5540375" y="3411538"/>
            <a:ext cx="2211388" cy="484187"/>
          </a:xfrm>
          <a:custGeom>
            <a:avLst/>
            <a:gdLst>
              <a:gd name="T0" fmla="*/ 0 w 317"/>
              <a:gd name="T1" fmla="*/ 0 h 151"/>
              <a:gd name="T2" fmla="*/ 2147483647 w 317"/>
              <a:gd name="T3" fmla="*/ 2147483647 h 151"/>
              <a:gd name="T4" fmla="*/ 2147483647 w 317"/>
              <a:gd name="T5" fmla="*/ 2147483647 h 151"/>
              <a:gd name="T6" fmla="*/ 2147483647 w 317"/>
              <a:gd name="T7" fmla="*/ 2147483647 h 151"/>
              <a:gd name="T8" fmla="*/ 0 60000 65536"/>
              <a:gd name="T9" fmla="*/ 0 60000 65536"/>
              <a:gd name="T10" fmla="*/ 0 60000 65536"/>
              <a:gd name="T11" fmla="*/ 0 60000 65536"/>
              <a:gd name="T12" fmla="*/ 0 w 317"/>
              <a:gd name="T13" fmla="*/ 0 h 151"/>
              <a:gd name="T14" fmla="*/ 317 w 317"/>
              <a:gd name="T15" fmla="*/ 151 h 1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7" h="151">
                <a:moveTo>
                  <a:pt x="0" y="0"/>
                </a:moveTo>
                <a:cubicBezTo>
                  <a:pt x="33" y="11"/>
                  <a:pt x="67" y="22"/>
                  <a:pt x="90" y="45"/>
                </a:cubicBezTo>
                <a:cubicBezTo>
                  <a:pt x="113" y="68"/>
                  <a:pt x="98" y="121"/>
                  <a:pt x="136" y="136"/>
                </a:cubicBezTo>
                <a:cubicBezTo>
                  <a:pt x="174" y="151"/>
                  <a:pt x="245" y="143"/>
                  <a:pt x="317" y="13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42" name="Freeform 141"/>
          <p:cNvSpPr>
            <a:spLocks/>
          </p:cNvSpPr>
          <p:nvPr/>
        </p:nvSpPr>
        <p:spPr bwMode="auto">
          <a:xfrm rot="5210174" flipV="1">
            <a:off x="5792788" y="4140200"/>
            <a:ext cx="5430838" cy="522287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43" name="Freeform 141"/>
          <p:cNvSpPr>
            <a:spLocks/>
          </p:cNvSpPr>
          <p:nvPr/>
        </p:nvSpPr>
        <p:spPr bwMode="auto">
          <a:xfrm rot="11158108" flipV="1">
            <a:off x="4822825" y="5740400"/>
            <a:ext cx="3292475" cy="103188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44" name="Freeform 141"/>
          <p:cNvSpPr>
            <a:spLocks/>
          </p:cNvSpPr>
          <p:nvPr/>
        </p:nvSpPr>
        <p:spPr bwMode="auto">
          <a:xfrm rot="5607394">
            <a:off x="6039644" y="3826669"/>
            <a:ext cx="4322763" cy="60325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45" name="Rectangle 88"/>
          <p:cNvSpPr>
            <a:spLocks noChangeArrowheads="1"/>
          </p:cNvSpPr>
          <p:nvPr/>
        </p:nvSpPr>
        <p:spPr bwMode="auto">
          <a:xfrm>
            <a:off x="7754938" y="6983413"/>
            <a:ext cx="744537" cy="320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11932" tIns="55966" rIns="111932" bIns="55966" anchor="ctr"/>
          <a:lstStyle/>
          <a:p>
            <a:pPr algn="ctr"/>
            <a:r>
              <a:rPr lang="en-US" sz="800" b="1"/>
              <a:t>JEMBATAN</a:t>
            </a:r>
          </a:p>
        </p:txBody>
      </p:sp>
      <p:sp>
        <p:nvSpPr>
          <p:cNvPr id="2146" name="Text Box 122"/>
          <p:cNvSpPr txBox="1">
            <a:spLocks noChangeArrowheads="1"/>
          </p:cNvSpPr>
          <p:nvPr/>
        </p:nvSpPr>
        <p:spPr bwMode="auto">
          <a:xfrm>
            <a:off x="8469313" y="6697663"/>
            <a:ext cx="1196975" cy="48736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algn="ctr" defTabSz="1171575"/>
            <a:r>
              <a:rPr lang="en-US" sz="1200"/>
              <a:t>GOR 27 </a:t>
            </a:r>
          </a:p>
          <a:p>
            <a:pPr algn="ctr" defTabSz="1171575"/>
            <a:r>
              <a:rPr lang="en-US" sz="1200"/>
              <a:t>September</a:t>
            </a:r>
            <a:endParaRPr lang="id-ID" sz="1200"/>
          </a:p>
        </p:txBody>
      </p:sp>
      <p:sp>
        <p:nvSpPr>
          <p:cNvPr id="2147" name="Text Box 122"/>
          <p:cNvSpPr txBox="1">
            <a:spLocks noChangeArrowheads="1"/>
          </p:cNvSpPr>
          <p:nvPr/>
        </p:nvSpPr>
        <p:spPr bwMode="auto">
          <a:xfrm>
            <a:off x="6683375" y="1982788"/>
            <a:ext cx="1117600" cy="427037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algn="ctr" defTabSz="1171575"/>
            <a:r>
              <a:rPr lang="en-US" sz="1000"/>
              <a:t>Puskesmas</a:t>
            </a:r>
          </a:p>
          <a:p>
            <a:pPr algn="ctr" defTabSz="1171575"/>
            <a:r>
              <a:rPr lang="en-US" sz="1000"/>
              <a:t>Sempaja</a:t>
            </a:r>
            <a:endParaRPr lang="id-ID" sz="1000"/>
          </a:p>
        </p:txBody>
      </p:sp>
      <p:sp>
        <p:nvSpPr>
          <p:cNvPr id="2148" name="Text Box 215"/>
          <p:cNvSpPr txBox="1">
            <a:spLocks noChangeArrowheads="1"/>
          </p:cNvSpPr>
          <p:nvPr/>
        </p:nvSpPr>
        <p:spPr bwMode="auto">
          <a:xfrm>
            <a:off x="5683250" y="1982788"/>
            <a:ext cx="930275" cy="27305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000"/>
              <a:t>Pemadam</a:t>
            </a:r>
          </a:p>
        </p:txBody>
      </p:sp>
      <p:sp>
        <p:nvSpPr>
          <p:cNvPr id="2149" name="Freeform 141"/>
          <p:cNvSpPr>
            <a:spLocks/>
          </p:cNvSpPr>
          <p:nvPr/>
        </p:nvSpPr>
        <p:spPr bwMode="auto">
          <a:xfrm rot="423931">
            <a:off x="3538538" y="4556125"/>
            <a:ext cx="1182687" cy="46038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50" name="Freeform 141"/>
          <p:cNvSpPr>
            <a:spLocks/>
          </p:cNvSpPr>
          <p:nvPr/>
        </p:nvSpPr>
        <p:spPr bwMode="auto">
          <a:xfrm rot="423931">
            <a:off x="3609975" y="4341813"/>
            <a:ext cx="1182688" cy="46037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51" name="Text Box 215"/>
          <p:cNvSpPr txBox="1">
            <a:spLocks noChangeArrowheads="1"/>
          </p:cNvSpPr>
          <p:nvPr/>
        </p:nvSpPr>
        <p:spPr bwMode="auto">
          <a:xfrm>
            <a:off x="3754438" y="4340225"/>
            <a:ext cx="620712" cy="27305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SMK 5</a:t>
            </a:r>
          </a:p>
        </p:txBody>
      </p:sp>
      <p:sp>
        <p:nvSpPr>
          <p:cNvPr id="2152" name="Text Box 215"/>
          <p:cNvSpPr txBox="1">
            <a:spLocks noChangeArrowheads="1"/>
          </p:cNvSpPr>
          <p:nvPr/>
        </p:nvSpPr>
        <p:spPr bwMode="auto">
          <a:xfrm>
            <a:off x="3254375" y="4054475"/>
            <a:ext cx="655638" cy="27305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/>
              <a:t>SMK 3 </a:t>
            </a:r>
          </a:p>
        </p:txBody>
      </p:sp>
      <p:sp>
        <p:nvSpPr>
          <p:cNvPr id="2153" name="Text Box 215"/>
          <p:cNvSpPr txBox="1">
            <a:spLocks noChangeArrowheads="1"/>
          </p:cNvSpPr>
          <p:nvPr/>
        </p:nvSpPr>
        <p:spPr bwMode="auto">
          <a:xfrm>
            <a:off x="2825750" y="4479925"/>
            <a:ext cx="744538" cy="4270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lIns="117372" tIns="58686" rIns="117372" bIns="58686">
            <a:spAutoFit/>
          </a:bodyPr>
          <a:lstStyle/>
          <a:p>
            <a:pPr defTabSz="1171575"/>
            <a:r>
              <a:rPr lang="en-US" sz="1000"/>
              <a:t>SD AL AZHAR</a:t>
            </a:r>
          </a:p>
        </p:txBody>
      </p:sp>
      <p:sp>
        <p:nvSpPr>
          <p:cNvPr id="107" name="AutoShape 320"/>
          <p:cNvSpPr>
            <a:spLocks noChangeArrowheads="1"/>
          </p:cNvSpPr>
          <p:nvPr/>
        </p:nvSpPr>
        <p:spPr bwMode="auto">
          <a:xfrm>
            <a:off x="9755214" y="2911468"/>
            <a:ext cx="193675" cy="158750"/>
          </a:xfrm>
          <a:prstGeom prst="star5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55" name="Rectangle 324"/>
          <p:cNvSpPr>
            <a:spLocks noChangeArrowheads="1"/>
          </p:cNvSpPr>
          <p:nvPr/>
        </p:nvSpPr>
        <p:spPr bwMode="auto">
          <a:xfrm>
            <a:off x="9755214" y="3054344"/>
            <a:ext cx="214312" cy="2143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" name="Rectangle 324"/>
          <p:cNvSpPr>
            <a:spLocks noChangeArrowheads="1"/>
          </p:cNvSpPr>
          <p:nvPr/>
        </p:nvSpPr>
        <p:spPr bwMode="auto">
          <a:xfrm rot="346108">
            <a:off x="5554663" y="5410200"/>
            <a:ext cx="785812" cy="3254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800" dirty="0"/>
              <a:t>LAPANGAN</a:t>
            </a:r>
          </a:p>
          <a:p>
            <a:pPr algn="ctr"/>
            <a:r>
              <a:rPr lang="en-US" sz="800" dirty="0"/>
              <a:t>BOLA</a:t>
            </a:r>
          </a:p>
        </p:txBody>
      </p:sp>
      <p:sp>
        <p:nvSpPr>
          <p:cNvPr id="2157" name="Rectangle 315"/>
          <p:cNvSpPr>
            <a:spLocks noChangeArrowheads="1"/>
          </p:cNvSpPr>
          <p:nvPr/>
        </p:nvSpPr>
        <p:spPr bwMode="auto">
          <a:xfrm>
            <a:off x="7112000" y="3482975"/>
            <a:ext cx="214313" cy="285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5884" tIns="47942" rIns="95884" bIns="47942" anchor="ctr"/>
          <a:lstStyle/>
          <a:p>
            <a:pPr algn="ctr" defTabSz="957263"/>
            <a:r>
              <a:rPr lang="en-US"/>
              <a:t>+</a:t>
            </a:r>
          </a:p>
        </p:txBody>
      </p:sp>
      <p:sp>
        <p:nvSpPr>
          <p:cNvPr id="2158" name="Freeform 141"/>
          <p:cNvSpPr>
            <a:spLocks/>
          </p:cNvSpPr>
          <p:nvPr/>
        </p:nvSpPr>
        <p:spPr bwMode="auto">
          <a:xfrm rot="5587937">
            <a:off x="7148249" y="4959598"/>
            <a:ext cx="428096" cy="48631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59" name="Freeform 141"/>
          <p:cNvSpPr>
            <a:spLocks/>
          </p:cNvSpPr>
          <p:nvPr/>
        </p:nvSpPr>
        <p:spPr bwMode="auto">
          <a:xfrm rot="337922">
            <a:off x="6683884" y="5161301"/>
            <a:ext cx="720725" cy="45719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60" name="Freeform 141"/>
          <p:cNvSpPr>
            <a:spLocks/>
          </p:cNvSpPr>
          <p:nvPr/>
        </p:nvSpPr>
        <p:spPr bwMode="auto">
          <a:xfrm rot="5836007">
            <a:off x="6346802" y="4795446"/>
            <a:ext cx="708025" cy="88900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61" name="Freeform 141"/>
          <p:cNvSpPr>
            <a:spLocks/>
          </p:cNvSpPr>
          <p:nvPr/>
        </p:nvSpPr>
        <p:spPr bwMode="auto">
          <a:xfrm rot="5608231">
            <a:off x="7153031" y="4960225"/>
            <a:ext cx="569912" cy="46038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62" name="Freeform 141"/>
          <p:cNvSpPr>
            <a:spLocks/>
          </p:cNvSpPr>
          <p:nvPr/>
        </p:nvSpPr>
        <p:spPr bwMode="auto">
          <a:xfrm rot="5746502">
            <a:off x="5549106" y="4641057"/>
            <a:ext cx="644525" cy="46038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63" name="Freeform 141"/>
          <p:cNvSpPr>
            <a:spLocks/>
          </p:cNvSpPr>
          <p:nvPr/>
        </p:nvSpPr>
        <p:spPr bwMode="auto">
          <a:xfrm rot="470849">
            <a:off x="5826138" y="5031709"/>
            <a:ext cx="714375" cy="49212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64" name="Freeform 141"/>
          <p:cNvSpPr>
            <a:spLocks/>
          </p:cNvSpPr>
          <p:nvPr/>
        </p:nvSpPr>
        <p:spPr bwMode="auto">
          <a:xfrm rot="5798422">
            <a:off x="5282407" y="4715669"/>
            <a:ext cx="806450" cy="46037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65" name="Freeform 141"/>
          <p:cNvSpPr>
            <a:spLocks/>
          </p:cNvSpPr>
          <p:nvPr/>
        </p:nvSpPr>
        <p:spPr bwMode="auto">
          <a:xfrm flipV="1">
            <a:off x="6537325" y="5235894"/>
            <a:ext cx="931873" cy="45719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66" name="Freeform 141"/>
          <p:cNvSpPr>
            <a:spLocks/>
          </p:cNvSpPr>
          <p:nvPr/>
        </p:nvSpPr>
        <p:spPr bwMode="auto">
          <a:xfrm rot="808211">
            <a:off x="5678488" y="5162550"/>
            <a:ext cx="765175" cy="53975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67" name="Freeform 141"/>
          <p:cNvSpPr>
            <a:spLocks/>
          </p:cNvSpPr>
          <p:nvPr/>
        </p:nvSpPr>
        <p:spPr bwMode="auto">
          <a:xfrm rot="5658995">
            <a:off x="6346825" y="5481638"/>
            <a:ext cx="468313" cy="46037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68" name="Freeform 141"/>
          <p:cNvSpPr>
            <a:spLocks/>
          </p:cNvSpPr>
          <p:nvPr/>
        </p:nvSpPr>
        <p:spPr bwMode="auto">
          <a:xfrm rot="6002846">
            <a:off x="6166644" y="5493544"/>
            <a:ext cx="504825" cy="46037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69" name="Freeform 191"/>
          <p:cNvSpPr>
            <a:spLocks/>
          </p:cNvSpPr>
          <p:nvPr/>
        </p:nvSpPr>
        <p:spPr bwMode="auto">
          <a:xfrm rot="1590211">
            <a:off x="6972300" y="3738563"/>
            <a:ext cx="1177925" cy="611187"/>
          </a:xfrm>
          <a:custGeom>
            <a:avLst/>
            <a:gdLst>
              <a:gd name="T0" fmla="*/ 0 w 182"/>
              <a:gd name="T1" fmla="*/ 2147483647 h 136"/>
              <a:gd name="T2" fmla="*/ 2147483647 w 182"/>
              <a:gd name="T3" fmla="*/ 2147483647 h 136"/>
              <a:gd name="T4" fmla="*/ 2147483647 w 182"/>
              <a:gd name="T5" fmla="*/ 0 h 136"/>
              <a:gd name="T6" fmla="*/ 0 60000 65536"/>
              <a:gd name="T7" fmla="*/ 0 60000 65536"/>
              <a:gd name="T8" fmla="*/ 0 60000 65536"/>
              <a:gd name="T9" fmla="*/ 0 w 182"/>
              <a:gd name="T10" fmla="*/ 0 h 136"/>
              <a:gd name="T11" fmla="*/ 182 w 182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2" h="136">
                <a:moveTo>
                  <a:pt x="0" y="136"/>
                </a:moveTo>
                <a:cubicBezTo>
                  <a:pt x="30" y="102"/>
                  <a:pt x="61" y="68"/>
                  <a:pt x="91" y="45"/>
                </a:cubicBezTo>
                <a:cubicBezTo>
                  <a:pt x="121" y="22"/>
                  <a:pt x="151" y="11"/>
                  <a:pt x="182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70" name="Rectangle 324"/>
          <p:cNvSpPr>
            <a:spLocks noChangeArrowheads="1"/>
          </p:cNvSpPr>
          <p:nvPr/>
        </p:nvSpPr>
        <p:spPr bwMode="auto">
          <a:xfrm>
            <a:off x="7612063" y="2768600"/>
            <a:ext cx="571500" cy="357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800"/>
              <a:t>SMUN</a:t>
            </a:r>
          </a:p>
          <a:p>
            <a:pPr algn="ctr"/>
            <a:r>
              <a:rPr lang="en-US" sz="800"/>
              <a:t>PLUS</a:t>
            </a:r>
          </a:p>
        </p:txBody>
      </p:sp>
      <p:sp>
        <p:nvSpPr>
          <p:cNvPr id="2171" name="Rectangle 354"/>
          <p:cNvSpPr>
            <a:spLocks noChangeArrowheads="1"/>
          </p:cNvSpPr>
          <p:nvPr/>
        </p:nvSpPr>
        <p:spPr bwMode="auto">
          <a:xfrm rot="172827" flipH="1">
            <a:off x="7400925" y="3998913"/>
            <a:ext cx="630238" cy="155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11932" tIns="55966" rIns="111932" bIns="55966" anchor="ctr"/>
          <a:lstStyle/>
          <a:p>
            <a:pPr algn="ctr"/>
            <a:r>
              <a:rPr lang="en-US" sz="600"/>
              <a:t>ALAM SEGAR 4</a:t>
            </a:r>
          </a:p>
        </p:txBody>
      </p:sp>
      <p:sp>
        <p:nvSpPr>
          <p:cNvPr id="126" name="AutoShape 320"/>
          <p:cNvSpPr>
            <a:spLocks noChangeArrowheads="1"/>
          </p:cNvSpPr>
          <p:nvPr/>
        </p:nvSpPr>
        <p:spPr bwMode="auto">
          <a:xfrm>
            <a:off x="9826652" y="1911336"/>
            <a:ext cx="193675" cy="158750"/>
          </a:xfrm>
          <a:prstGeom prst="star5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73" name="Rectangle 324"/>
          <p:cNvSpPr>
            <a:spLocks noChangeArrowheads="1"/>
          </p:cNvSpPr>
          <p:nvPr/>
        </p:nvSpPr>
        <p:spPr bwMode="auto">
          <a:xfrm>
            <a:off x="9826652" y="2054212"/>
            <a:ext cx="214312" cy="2143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AutoShape 320"/>
          <p:cNvSpPr>
            <a:spLocks noChangeArrowheads="1"/>
          </p:cNvSpPr>
          <p:nvPr/>
        </p:nvSpPr>
        <p:spPr bwMode="auto">
          <a:xfrm>
            <a:off x="5540372" y="3554410"/>
            <a:ext cx="193675" cy="158750"/>
          </a:xfrm>
          <a:prstGeom prst="star5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75" name="Rectangle 324"/>
          <p:cNvSpPr>
            <a:spLocks noChangeArrowheads="1"/>
          </p:cNvSpPr>
          <p:nvPr/>
        </p:nvSpPr>
        <p:spPr bwMode="auto">
          <a:xfrm>
            <a:off x="5540372" y="3697286"/>
            <a:ext cx="214312" cy="2143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AutoShape 320"/>
          <p:cNvSpPr>
            <a:spLocks noChangeArrowheads="1"/>
          </p:cNvSpPr>
          <p:nvPr/>
        </p:nvSpPr>
        <p:spPr bwMode="auto">
          <a:xfrm>
            <a:off x="6611942" y="2482840"/>
            <a:ext cx="193675" cy="158750"/>
          </a:xfrm>
          <a:prstGeom prst="star5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77" name="Rectangle 324"/>
          <p:cNvSpPr>
            <a:spLocks noChangeArrowheads="1"/>
          </p:cNvSpPr>
          <p:nvPr/>
        </p:nvSpPr>
        <p:spPr bwMode="auto">
          <a:xfrm>
            <a:off x="6611942" y="2625716"/>
            <a:ext cx="214312" cy="2143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AutoShape 320"/>
          <p:cNvSpPr>
            <a:spLocks noChangeArrowheads="1"/>
          </p:cNvSpPr>
          <p:nvPr/>
        </p:nvSpPr>
        <p:spPr bwMode="auto">
          <a:xfrm>
            <a:off x="4897438" y="3197225"/>
            <a:ext cx="193675" cy="158750"/>
          </a:xfrm>
          <a:prstGeom prst="star5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79" name="Rectangle 324"/>
          <p:cNvSpPr>
            <a:spLocks noChangeArrowheads="1"/>
          </p:cNvSpPr>
          <p:nvPr/>
        </p:nvSpPr>
        <p:spPr bwMode="auto">
          <a:xfrm>
            <a:off x="4897438" y="3340100"/>
            <a:ext cx="214312" cy="2143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80" name="Rectangle 315"/>
          <p:cNvSpPr>
            <a:spLocks noChangeArrowheads="1"/>
          </p:cNvSpPr>
          <p:nvPr/>
        </p:nvSpPr>
        <p:spPr bwMode="auto">
          <a:xfrm>
            <a:off x="10541032" y="1768460"/>
            <a:ext cx="214312" cy="285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5884" tIns="47942" rIns="95884" bIns="47942" anchor="ctr"/>
          <a:lstStyle/>
          <a:p>
            <a:pPr algn="ctr" defTabSz="957263"/>
            <a:r>
              <a:rPr lang="en-US" dirty="0"/>
              <a:t>+</a:t>
            </a:r>
          </a:p>
        </p:txBody>
      </p:sp>
      <p:sp>
        <p:nvSpPr>
          <p:cNvPr id="2181" name="Freeform 54"/>
          <p:cNvSpPr>
            <a:spLocks/>
          </p:cNvSpPr>
          <p:nvPr/>
        </p:nvSpPr>
        <p:spPr bwMode="auto">
          <a:xfrm rot="799551" flipV="1">
            <a:off x="8558213" y="7126288"/>
            <a:ext cx="3038475" cy="500062"/>
          </a:xfrm>
          <a:custGeom>
            <a:avLst/>
            <a:gdLst>
              <a:gd name="T0" fmla="*/ 0 w 2858"/>
              <a:gd name="T1" fmla="*/ 2147483647 h 567"/>
              <a:gd name="T2" fmla="*/ 2147483647 w 2858"/>
              <a:gd name="T3" fmla="*/ 2147483647 h 567"/>
              <a:gd name="T4" fmla="*/ 2147483647 w 2858"/>
              <a:gd name="T5" fmla="*/ 2147483647 h 567"/>
              <a:gd name="T6" fmla="*/ 2147483647 w 2858"/>
              <a:gd name="T7" fmla="*/ 2147483647 h 567"/>
              <a:gd name="T8" fmla="*/ 2147483647 w 2858"/>
              <a:gd name="T9" fmla="*/ 2147483647 h 567"/>
              <a:gd name="T10" fmla="*/ 2147483647 w 2858"/>
              <a:gd name="T11" fmla="*/ 2147483647 h 56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58"/>
              <a:gd name="T19" fmla="*/ 0 h 567"/>
              <a:gd name="T20" fmla="*/ 2858 w 2858"/>
              <a:gd name="T21" fmla="*/ 567 h 56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58" h="567">
                <a:moveTo>
                  <a:pt x="0" y="15"/>
                </a:moveTo>
                <a:cubicBezTo>
                  <a:pt x="336" y="7"/>
                  <a:pt x="673" y="0"/>
                  <a:pt x="862" y="60"/>
                </a:cubicBezTo>
                <a:cubicBezTo>
                  <a:pt x="1051" y="120"/>
                  <a:pt x="1036" y="301"/>
                  <a:pt x="1134" y="377"/>
                </a:cubicBezTo>
                <a:cubicBezTo>
                  <a:pt x="1232" y="453"/>
                  <a:pt x="1293" y="483"/>
                  <a:pt x="1452" y="513"/>
                </a:cubicBezTo>
                <a:cubicBezTo>
                  <a:pt x="1611" y="543"/>
                  <a:pt x="1853" y="551"/>
                  <a:pt x="2087" y="559"/>
                </a:cubicBezTo>
                <a:cubicBezTo>
                  <a:pt x="2321" y="567"/>
                  <a:pt x="2745" y="559"/>
                  <a:pt x="2858" y="559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2182" name="Rectangle 324"/>
          <p:cNvSpPr>
            <a:spLocks noChangeArrowheads="1"/>
          </p:cNvSpPr>
          <p:nvPr/>
        </p:nvSpPr>
        <p:spPr bwMode="auto">
          <a:xfrm>
            <a:off x="9683750" y="2339975"/>
            <a:ext cx="571500" cy="357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800"/>
              <a:t>RAPAK</a:t>
            </a:r>
          </a:p>
          <a:p>
            <a:pPr algn="ctr"/>
            <a:r>
              <a:rPr lang="en-US" sz="800"/>
              <a:t>BENUANG</a:t>
            </a:r>
          </a:p>
        </p:txBody>
      </p:sp>
      <p:sp>
        <p:nvSpPr>
          <p:cNvPr id="2183" name="Rectangle 324"/>
          <p:cNvSpPr>
            <a:spLocks noChangeArrowheads="1"/>
          </p:cNvSpPr>
          <p:nvPr/>
        </p:nvSpPr>
        <p:spPr bwMode="auto">
          <a:xfrm>
            <a:off x="8612188" y="4983163"/>
            <a:ext cx="571500" cy="3571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800" dirty="0"/>
              <a:t>SMUN</a:t>
            </a:r>
          </a:p>
          <a:p>
            <a:pPr algn="ctr"/>
            <a:r>
              <a:rPr lang="en-US" sz="800" dirty="0"/>
              <a:t>MEDIKA</a:t>
            </a:r>
          </a:p>
        </p:txBody>
      </p:sp>
      <p:sp>
        <p:nvSpPr>
          <p:cNvPr id="136" name="Text Box 267"/>
          <p:cNvSpPr txBox="1">
            <a:spLocks noChangeArrowheads="1"/>
          </p:cNvSpPr>
          <p:nvPr/>
        </p:nvSpPr>
        <p:spPr bwMode="auto">
          <a:xfrm>
            <a:off x="11210925" y="2197088"/>
            <a:ext cx="584889" cy="272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7372" tIns="58686" rIns="117372" bIns="58686">
            <a:spAutoFit/>
          </a:bodyPr>
          <a:lstStyle/>
          <a:p>
            <a:pPr defTabSz="1171575"/>
            <a:r>
              <a:rPr lang="en-US" sz="1000" b="1" dirty="0" smtClean="0"/>
              <a:t>RT.33</a:t>
            </a:r>
            <a:endParaRPr lang="en-US" sz="1000" b="1" dirty="0"/>
          </a:p>
        </p:txBody>
      </p:sp>
      <p:sp>
        <p:nvSpPr>
          <p:cNvPr id="137" name="Freeform 141"/>
          <p:cNvSpPr>
            <a:spLocks/>
          </p:cNvSpPr>
          <p:nvPr/>
        </p:nvSpPr>
        <p:spPr bwMode="auto">
          <a:xfrm rot="337922">
            <a:off x="8541272" y="3232476"/>
            <a:ext cx="720725" cy="45719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138" name="Freeform 141"/>
          <p:cNvSpPr>
            <a:spLocks/>
          </p:cNvSpPr>
          <p:nvPr/>
        </p:nvSpPr>
        <p:spPr bwMode="auto">
          <a:xfrm rot="337922">
            <a:off x="8541273" y="3089600"/>
            <a:ext cx="720725" cy="45719"/>
          </a:xfrm>
          <a:custGeom>
            <a:avLst/>
            <a:gdLst>
              <a:gd name="T0" fmla="*/ 2147483647 w 227"/>
              <a:gd name="T1" fmla="*/ 0 h 272"/>
              <a:gd name="T2" fmla="*/ 0 w 227"/>
              <a:gd name="T3" fmla="*/ 2147483647 h 272"/>
              <a:gd name="T4" fmla="*/ 0 60000 65536"/>
              <a:gd name="T5" fmla="*/ 0 60000 65536"/>
              <a:gd name="T6" fmla="*/ 0 w 227"/>
              <a:gd name="T7" fmla="*/ 0 h 272"/>
              <a:gd name="T8" fmla="*/ 227 w 227"/>
              <a:gd name="T9" fmla="*/ 272 h 2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" h="272">
                <a:moveTo>
                  <a:pt x="227" y="0"/>
                </a:moveTo>
                <a:cubicBezTo>
                  <a:pt x="132" y="113"/>
                  <a:pt x="38" y="227"/>
                  <a:pt x="0" y="2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111932" tIns="55966" rIns="111932" bIns="55966"/>
          <a:lstStyle/>
          <a:p>
            <a:endParaRPr lang="en-US"/>
          </a:p>
        </p:txBody>
      </p:sp>
      <p:sp>
        <p:nvSpPr>
          <p:cNvPr id="139" name="Rectangle 324"/>
          <p:cNvSpPr>
            <a:spLocks noChangeArrowheads="1"/>
          </p:cNvSpPr>
          <p:nvPr/>
        </p:nvSpPr>
        <p:spPr bwMode="auto">
          <a:xfrm>
            <a:off x="8983760" y="2950135"/>
            <a:ext cx="785812" cy="3254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800" dirty="0" err="1" smtClean="0"/>
              <a:t>PonPes</a:t>
            </a:r>
            <a:endParaRPr lang="en-US" sz="800" dirty="0" smtClean="0"/>
          </a:p>
          <a:p>
            <a:pPr algn="ctr"/>
            <a:r>
              <a:rPr lang="en-US" sz="800" dirty="0" err="1" smtClean="0"/>
              <a:t>Hidayatullah</a:t>
            </a:r>
            <a:endParaRPr lang="en-US" sz="800" dirty="0"/>
          </a:p>
        </p:txBody>
      </p:sp>
      <p:sp>
        <p:nvSpPr>
          <p:cNvPr id="140" name="Rectangle 315"/>
          <p:cNvSpPr>
            <a:spLocks noChangeArrowheads="1"/>
          </p:cNvSpPr>
          <p:nvPr/>
        </p:nvSpPr>
        <p:spPr bwMode="auto">
          <a:xfrm>
            <a:off x="396836" y="5911864"/>
            <a:ext cx="214312" cy="285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5884" tIns="47942" rIns="95884" bIns="47942" anchor="ctr"/>
          <a:lstStyle/>
          <a:p>
            <a:pPr algn="ctr" defTabSz="957263"/>
            <a:r>
              <a:rPr lang="en-US" dirty="0"/>
              <a:t>+</a:t>
            </a:r>
          </a:p>
        </p:txBody>
      </p:sp>
      <p:sp>
        <p:nvSpPr>
          <p:cNvPr id="141" name="AutoShape 320"/>
          <p:cNvSpPr>
            <a:spLocks noChangeArrowheads="1"/>
          </p:cNvSpPr>
          <p:nvPr/>
        </p:nvSpPr>
        <p:spPr bwMode="auto">
          <a:xfrm>
            <a:off x="396836" y="6340492"/>
            <a:ext cx="193675" cy="158750"/>
          </a:xfrm>
          <a:prstGeom prst="star5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2" name="Rectangle 324"/>
          <p:cNvSpPr>
            <a:spLocks noChangeArrowheads="1"/>
          </p:cNvSpPr>
          <p:nvPr/>
        </p:nvSpPr>
        <p:spPr bwMode="auto">
          <a:xfrm>
            <a:off x="396836" y="6483368"/>
            <a:ext cx="214312" cy="2143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3" name="Table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695877"/>
              </p:ext>
            </p:extLst>
          </p:nvPr>
        </p:nvGraphicFramePr>
        <p:xfrm>
          <a:off x="325398" y="5411798"/>
          <a:ext cx="1600200" cy="152470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00200"/>
              </a:tblGrid>
              <a:tr h="1524708">
                <a:tc>
                  <a:txBody>
                    <a:bodyPr/>
                    <a:lstStyle/>
                    <a:p>
                      <a:r>
                        <a:rPr lang="en-US" sz="1000" b="1" u="sng" dirty="0" err="1" smtClean="0"/>
                        <a:t>Keterangan</a:t>
                      </a:r>
                      <a:r>
                        <a:rPr lang="en-US" sz="1000" b="1" dirty="0" smtClean="0"/>
                        <a:t> :</a:t>
                      </a:r>
                    </a:p>
                    <a:p>
                      <a:endParaRPr lang="en-US" sz="800" b="1" dirty="0" smtClean="0"/>
                    </a:p>
                    <a:p>
                      <a:endParaRPr lang="en-US" sz="500" b="1" dirty="0" smtClean="0"/>
                    </a:p>
                    <a:p>
                      <a:endParaRPr lang="en-US" sz="800" b="1" dirty="0" smtClean="0"/>
                    </a:p>
                    <a:p>
                      <a:r>
                        <a:rPr lang="en-US" sz="800" b="1" dirty="0" smtClean="0"/>
                        <a:t>         =</a:t>
                      </a:r>
                      <a:r>
                        <a:rPr lang="en-US" sz="800" b="1" baseline="0" dirty="0" smtClean="0"/>
                        <a:t> </a:t>
                      </a:r>
                      <a:r>
                        <a:rPr lang="en-US" sz="1000" b="1" baseline="0" dirty="0" err="1" smtClean="0"/>
                        <a:t>Gereja</a:t>
                      </a:r>
                      <a:endParaRPr lang="en-US" sz="1000" b="1" baseline="0" dirty="0" smtClean="0"/>
                    </a:p>
                    <a:p>
                      <a:endParaRPr lang="en-US" sz="800" b="1" baseline="0" dirty="0" smtClean="0"/>
                    </a:p>
                    <a:p>
                      <a:endParaRPr lang="en-US" sz="800" b="1" baseline="0" dirty="0" smtClean="0"/>
                    </a:p>
                    <a:p>
                      <a:endParaRPr lang="en-US" sz="800" b="1" baseline="0" dirty="0" smtClean="0"/>
                    </a:p>
                    <a:p>
                      <a:endParaRPr lang="en-US" sz="800" b="1" baseline="0" dirty="0" smtClean="0"/>
                    </a:p>
                    <a:p>
                      <a:r>
                        <a:rPr lang="en-US" sz="800" b="1" baseline="0" dirty="0" smtClean="0"/>
                        <a:t>         = </a:t>
                      </a:r>
                      <a:r>
                        <a:rPr lang="en-US" sz="1000" b="1" baseline="0" dirty="0" err="1" smtClean="0"/>
                        <a:t>Mesjid</a:t>
                      </a:r>
                      <a:endParaRPr lang="en-US" sz="1000" b="1" i="1" baseline="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5" name="Rectangle 324"/>
          <p:cNvSpPr>
            <a:spLocks noChangeArrowheads="1"/>
          </p:cNvSpPr>
          <p:nvPr/>
        </p:nvSpPr>
        <p:spPr bwMode="auto">
          <a:xfrm>
            <a:off x="468274" y="1768460"/>
            <a:ext cx="571500" cy="3571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800" b="1" i="1" dirty="0" err="1" smtClean="0"/>
              <a:t>Gedung</a:t>
            </a:r>
            <a:endParaRPr lang="en-US" sz="800" b="1" i="1" dirty="0" smtClean="0"/>
          </a:p>
          <a:p>
            <a:pPr algn="ctr"/>
            <a:r>
              <a:rPr lang="en-US" sz="800" b="1" i="1" dirty="0" smtClean="0"/>
              <a:t>KNPI</a:t>
            </a:r>
            <a:endParaRPr lang="en-US" sz="800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d-ID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d-ID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1360</TotalTime>
  <Words>166</Words>
  <Application>Microsoft Office PowerPoint</Application>
  <PresentationFormat>Custom</PresentationFormat>
  <Paragraphs>99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PowerPoint Presentation</vt:lpstr>
    </vt:vector>
  </TitlesOfParts>
  <Company>HDY-KOMP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--</dc:title>
  <dc:creator>HIDAYAH</dc:creator>
  <cp:lastModifiedBy>Lenovo</cp:lastModifiedBy>
  <cp:revision>125</cp:revision>
  <cp:lastPrinted>2015-06-03T07:04:34Z</cp:lastPrinted>
  <dcterms:created xsi:type="dcterms:W3CDTF">2003-04-13T19:38:30Z</dcterms:created>
  <dcterms:modified xsi:type="dcterms:W3CDTF">2015-08-12T06:56:39Z</dcterms:modified>
</cp:coreProperties>
</file>